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handoutMasterIdLst>
    <p:handoutMasterId r:id="rId12"/>
  </p:handoutMasterIdLst>
  <p:sldIdLst>
    <p:sldId id="261" r:id="rId2"/>
    <p:sldId id="257" r:id="rId3"/>
    <p:sldId id="271" r:id="rId4"/>
    <p:sldId id="291" r:id="rId5"/>
    <p:sldId id="262" r:id="rId6"/>
    <p:sldId id="272" r:id="rId7"/>
    <p:sldId id="275" r:id="rId8"/>
    <p:sldId id="290" r:id="rId9"/>
    <p:sldId id="289"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BC89EF96-8CEA-46FF-86C4-4CE0E7609802}">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574" autoAdjust="0"/>
    <p:restoredTop sz="86384" autoAdjust="0"/>
  </p:normalViewPr>
  <p:slideViewPr>
    <p:cSldViewPr snapToGrid="0">
      <p:cViewPr varScale="1">
        <p:scale>
          <a:sx n="102" d="100"/>
          <a:sy n="102" d="100"/>
        </p:scale>
        <p:origin x="150" y="228"/>
      </p:cViewPr>
      <p:guideLst>
        <p:guide pos="3840"/>
        <p:guide orient="horz" pos="216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82" d="100"/>
          <a:sy n="82" d="100"/>
        </p:scale>
        <p:origin x="3852"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9041DB8-B66F-4DC8-A96E-33677E0F90FF}" type="datetimeFigureOut">
              <a:rPr lang="en-US" smtClean="0"/>
              <a:t>9/13/2017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604A0D4-B89B-4ADD-AF9E-38636B40EE4E}" type="slidenum">
              <a:rPr lang="en-US" smtClean="0"/>
              <a:t>‹#›</a:t>
            </a:fld>
            <a:endParaRPr lang="en-US"/>
          </a:p>
        </p:txBody>
      </p:sp>
    </p:spTree>
    <p:extLst>
      <p:ext uri="{BB962C8B-B14F-4D97-AF65-F5344CB8AC3E}">
        <p14:creationId xmlns:p14="http://schemas.microsoft.com/office/powerpoint/2010/main" val="424738915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2.png>
</file>

<file path=ppt/media/image3.jpg>
</file>

<file path=ppt/media/image4.png>
</file>

<file path=ppt/media/image5.jp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B49C4A-65AC-492D-9701-81B46C3AD0E4}" type="datetimeFigureOut">
              <a:rPr lang="en-US" smtClean="0"/>
              <a:t>9/13/2017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2869989-EB00-4EE7-BCB5-25BDC5BB29F8}" type="slidenum">
              <a:rPr lang="en-US" smtClean="0"/>
              <a:t>‹#›</a:t>
            </a:fld>
            <a:endParaRPr lang="en-US"/>
          </a:p>
        </p:txBody>
      </p:sp>
    </p:spTree>
    <p:extLst>
      <p:ext uri="{BB962C8B-B14F-4D97-AF65-F5344CB8AC3E}">
        <p14:creationId xmlns:p14="http://schemas.microsoft.com/office/powerpoint/2010/main" val="2193636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a:t>
            </a:r>
            <a:r>
              <a:rPr lang="en-US" baseline="0" dirty="0"/>
              <a:t> introduce DL Workspace, an open source toolkit for turn-key AI Cluster setup and operation. </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1</a:t>
            </a:fld>
            <a:endParaRPr lang="en-US"/>
          </a:p>
        </p:txBody>
      </p:sp>
    </p:spTree>
    <p:extLst>
      <p:ext uri="{BB962C8B-B14F-4D97-AF65-F5344CB8AC3E}">
        <p14:creationId xmlns:p14="http://schemas.microsoft.com/office/powerpoint/2010/main" val="119114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DL Workspace </a:t>
            </a:r>
            <a:r>
              <a:rPr lang="en-US" baseline="0" dirty="0"/>
              <a:t>provides out-of-box support for multiple Deep Learning toolkit, and big data analytical kits. It </a:t>
            </a:r>
            <a:r>
              <a:rPr lang="en-US" dirty="0"/>
              <a:t>is used daily by</a:t>
            </a:r>
            <a:r>
              <a:rPr lang="en-US" baseline="0" dirty="0"/>
              <a:t> Microsoft employees, and allows AI scientist to run both interactive jobs and batch jobs on cluster.  </a:t>
            </a:r>
            <a:endParaRPr lang="en-US" dirty="0"/>
          </a:p>
        </p:txBody>
      </p:sp>
      <p:sp>
        <p:nvSpPr>
          <p:cNvPr id="4" name="Slide Number Placeholder 3"/>
          <p:cNvSpPr>
            <a:spLocks noGrp="1"/>
          </p:cNvSpPr>
          <p:nvPr>
            <p:ph type="sldNum" sz="quarter" idx="10"/>
          </p:nvPr>
        </p:nvSpPr>
        <p:spPr/>
        <p:txBody>
          <a:bodyPr/>
          <a:lstStyle/>
          <a:p>
            <a:fld id="{82869989-EB00-4EE7-BCB5-25BDC5BB29F8}" type="slidenum">
              <a:rPr lang="en-US" smtClean="0"/>
              <a:t>2</a:t>
            </a:fld>
            <a:endParaRPr lang="en-US"/>
          </a:p>
        </p:txBody>
      </p:sp>
    </p:spTree>
    <p:extLst>
      <p:ext uri="{BB962C8B-B14F-4D97-AF65-F5344CB8AC3E}">
        <p14:creationId xmlns:p14="http://schemas.microsoft.com/office/powerpoint/2010/main" val="19803039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rest of the video explains the process to install DL Workspace in a stand alone, on-perm cluster. </a:t>
            </a:r>
          </a:p>
        </p:txBody>
      </p:sp>
      <p:sp>
        <p:nvSpPr>
          <p:cNvPr id="4" name="Slide Number Placeholder 3"/>
          <p:cNvSpPr>
            <a:spLocks noGrp="1"/>
          </p:cNvSpPr>
          <p:nvPr>
            <p:ph type="sldNum" sz="quarter" idx="10"/>
          </p:nvPr>
        </p:nvSpPr>
        <p:spPr/>
        <p:txBody>
          <a:bodyPr/>
          <a:lstStyle/>
          <a:p>
            <a:fld id="{82869989-EB00-4EE7-BCB5-25BDC5BB29F8}" type="slidenum">
              <a:rPr lang="en-US" smtClean="0"/>
              <a:t>3</a:t>
            </a:fld>
            <a:endParaRPr lang="en-US"/>
          </a:p>
        </p:txBody>
      </p:sp>
    </p:spTree>
    <p:extLst>
      <p:ext uri="{BB962C8B-B14F-4D97-AF65-F5344CB8AC3E}">
        <p14:creationId xmlns:p14="http://schemas.microsoft.com/office/powerpoint/2010/main" val="25533507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You need a development machine running Ubuntu OS. You may then either install docker, and build DL workspace dev docker, or run installation scripts that will install docker, python and Azure CLI on your machine.  </a:t>
            </a:r>
          </a:p>
        </p:txBody>
      </p:sp>
      <p:sp>
        <p:nvSpPr>
          <p:cNvPr id="4" name="Slide Number Placeholder 3"/>
          <p:cNvSpPr>
            <a:spLocks noGrp="1"/>
          </p:cNvSpPr>
          <p:nvPr>
            <p:ph type="sldNum" sz="quarter" idx="10"/>
          </p:nvPr>
        </p:nvSpPr>
        <p:spPr/>
        <p:txBody>
          <a:bodyPr/>
          <a:lstStyle/>
          <a:p>
            <a:fld id="{82869989-EB00-4EE7-BCB5-25BDC5BB29F8}" type="slidenum">
              <a:rPr lang="en-US" smtClean="0"/>
              <a:t>4</a:t>
            </a:fld>
            <a:endParaRPr lang="en-US"/>
          </a:p>
        </p:txBody>
      </p:sp>
    </p:spTree>
    <p:extLst>
      <p:ext uri="{BB962C8B-B14F-4D97-AF65-F5344CB8AC3E}">
        <p14:creationId xmlns:p14="http://schemas.microsoft.com/office/powerpoint/2010/main" val="33114796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Prepare configuration file. </a:t>
            </a:r>
          </a:p>
        </p:txBody>
      </p:sp>
      <p:sp>
        <p:nvSpPr>
          <p:cNvPr id="4" name="Slide Number Placeholder 3"/>
          <p:cNvSpPr>
            <a:spLocks noGrp="1"/>
          </p:cNvSpPr>
          <p:nvPr>
            <p:ph type="sldNum" sz="quarter" idx="10"/>
          </p:nvPr>
        </p:nvSpPr>
        <p:spPr/>
        <p:txBody>
          <a:bodyPr/>
          <a:lstStyle/>
          <a:p>
            <a:fld id="{82869989-EB00-4EE7-BCB5-25BDC5BB29F8}" type="slidenum">
              <a:rPr lang="en-US" smtClean="0"/>
              <a:t>5</a:t>
            </a:fld>
            <a:endParaRPr lang="en-US"/>
          </a:p>
        </p:txBody>
      </p:sp>
    </p:spTree>
    <p:extLst>
      <p:ext uri="{BB962C8B-B14F-4D97-AF65-F5344CB8AC3E}">
        <p14:creationId xmlns:p14="http://schemas.microsoft.com/office/powerpoint/2010/main" val="330295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Depending on your Open ID provider, configuration the Open ID endpoint, and insert the information into configuration file. </a:t>
            </a:r>
          </a:p>
        </p:txBody>
      </p:sp>
      <p:sp>
        <p:nvSpPr>
          <p:cNvPr id="4" name="Slide Number Placeholder 3"/>
          <p:cNvSpPr>
            <a:spLocks noGrp="1"/>
          </p:cNvSpPr>
          <p:nvPr>
            <p:ph type="sldNum" sz="quarter" idx="10"/>
          </p:nvPr>
        </p:nvSpPr>
        <p:spPr/>
        <p:txBody>
          <a:bodyPr/>
          <a:lstStyle/>
          <a:p>
            <a:fld id="{82869989-EB00-4EE7-BCB5-25BDC5BB29F8}" type="slidenum">
              <a:rPr lang="en-US" smtClean="0"/>
              <a:t>6</a:t>
            </a:fld>
            <a:endParaRPr lang="en-US"/>
          </a:p>
        </p:txBody>
      </p:sp>
    </p:spTree>
    <p:extLst>
      <p:ext uri="{BB962C8B-B14F-4D97-AF65-F5344CB8AC3E}">
        <p14:creationId xmlns:p14="http://schemas.microsoft.com/office/powerpoint/2010/main" val="1801382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enclosed script to configure and build a Ubuntu PXE docker image. Put machines to be deployed in a VLAN, run PXE docker image, and update DHCP server to point to the PXE docker. </a:t>
            </a:r>
          </a:p>
          <a:p>
            <a:r>
              <a:rPr lang="en-US" dirty="0"/>
              <a:t>Use </a:t>
            </a:r>
            <a:r>
              <a:rPr lang="en-US" dirty="0" err="1"/>
              <a:t>iLO</a:t>
            </a:r>
            <a:r>
              <a:rPr lang="en-US" dirty="0"/>
              <a:t>, choose option to fully automatic install Ubuntu 16.04</a:t>
            </a:r>
          </a:p>
        </p:txBody>
      </p:sp>
      <p:sp>
        <p:nvSpPr>
          <p:cNvPr id="4" name="Slide Number Placeholder 3"/>
          <p:cNvSpPr>
            <a:spLocks noGrp="1"/>
          </p:cNvSpPr>
          <p:nvPr>
            <p:ph type="sldNum" sz="quarter" idx="10"/>
          </p:nvPr>
        </p:nvSpPr>
        <p:spPr/>
        <p:txBody>
          <a:bodyPr/>
          <a:lstStyle/>
          <a:p>
            <a:fld id="{82869989-EB00-4EE7-BCB5-25BDC5BB29F8}" type="slidenum">
              <a:rPr lang="en-US" smtClean="0"/>
              <a:t>7</a:t>
            </a:fld>
            <a:endParaRPr lang="en-US"/>
          </a:p>
        </p:txBody>
      </p:sp>
    </p:spTree>
    <p:extLst>
      <p:ext uri="{BB962C8B-B14F-4D97-AF65-F5344CB8AC3E}">
        <p14:creationId xmlns:p14="http://schemas.microsoft.com/office/powerpoint/2010/main" val="19883219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Run the rest of the scripts to setup DL Workspace. This include the installation of required software package and GPU driver, configure shared file system (NFS, </a:t>
            </a:r>
            <a:r>
              <a:rPr lang="en-US" dirty="0" err="1"/>
              <a:t>glusterfs</a:t>
            </a:r>
            <a:r>
              <a:rPr lang="en-US" dirty="0"/>
              <a:t>, HDFS), configure HDFS/Yarn, and build and launch DL workspace runtime. </a:t>
            </a:r>
          </a:p>
        </p:txBody>
      </p:sp>
      <p:sp>
        <p:nvSpPr>
          <p:cNvPr id="4" name="Slide Number Placeholder 3"/>
          <p:cNvSpPr>
            <a:spLocks noGrp="1"/>
          </p:cNvSpPr>
          <p:nvPr>
            <p:ph type="sldNum" sz="quarter" idx="10"/>
          </p:nvPr>
        </p:nvSpPr>
        <p:spPr/>
        <p:txBody>
          <a:bodyPr/>
          <a:lstStyle/>
          <a:p>
            <a:fld id="{82869989-EB00-4EE7-BCB5-25BDC5BB29F8}" type="slidenum">
              <a:rPr lang="en-US" smtClean="0"/>
              <a:t>8</a:t>
            </a:fld>
            <a:endParaRPr lang="en-US"/>
          </a:p>
        </p:txBody>
      </p:sp>
    </p:spTree>
    <p:extLst>
      <p:ext uri="{BB962C8B-B14F-4D97-AF65-F5344CB8AC3E}">
        <p14:creationId xmlns:p14="http://schemas.microsoft.com/office/powerpoint/2010/main" val="18074574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all scripts run through, please wait a few minutes for the container to start. You should have a fully functional cluster then. </a:t>
            </a:r>
          </a:p>
        </p:txBody>
      </p:sp>
      <p:sp>
        <p:nvSpPr>
          <p:cNvPr id="4" name="Slide Number Placeholder 3"/>
          <p:cNvSpPr>
            <a:spLocks noGrp="1"/>
          </p:cNvSpPr>
          <p:nvPr>
            <p:ph type="sldNum" sz="quarter" idx="10"/>
          </p:nvPr>
        </p:nvSpPr>
        <p:spPr/>
        <p:txBody>
          <a:bodyPr/>
          <a:lstStyle/>
          <a:p>
            <a:fld id="{82869989-EB00-4EE7-BCB5-25BDC5BB29F8}" type="slidenum">
              <a:rPr lang="en-US" smtClean="0"/>
              <a:t>9</a:t>
            </a:fld>
            <a:endParaRPr lang="en-US"/>
          </a:p>
        </p:txBody>
      </p:sp>
    </p:spTree>
    <p:extLst>
      <p:ext uri="{BB962C8B-B14F-4D97-AF65-F5344CB8AC3E}">
        <p14:creationId xmlns:p14="http://schemas.microsoft.com/office/powerpoint/2010/main" val="20121688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5" name="Group 4"/>
          <p:cNvGrpSpPr/>
          <p:nvPr userDrawn="1"/>
        </p:nvGrpSpPr>
        <p:grpSpPr bwMode="hidden">
          <a:xfrm>
            <a:off x="-1" y="0"/>
            <a:ext cx="12192002" cy="6858000"/>
            <a:chOff x="-1" y="0"/>
            <a:chExt cx="12192002" cy="6858000"/>
          </a:xfrm>
        </p:grpSpPr>
        <p:cxnSp>
          <p:nvCxnSpPr>
            <p:cNvPr id="6" name="Straight Connector 5"/>
            <p:cNvCxnSpPr/>
            <p:nvPr/>
          </p:nvCxnSpPr>
          <p:spPr bwMode="hidden">
            <a:xfrm>
              <a:off x="61019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p:cNvCxnSpPr/>
            <p:nvPr/>
          </p:nvCxnSpPr>
          <p:spPr bwMode="hidden">
            <a:xfrm>
              <a:off x="182933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304847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426760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548674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6705884"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7925022"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9144160"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10363298"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1582436" y="0"/>
              <a:ext cx="0"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2819" y="38648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1611181"/>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2835877"/>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4060573"/>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5285269"/>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6509965"/>
              <a:ext cx="12188952" cy="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23" name="Group 22"/>
            <p:cNvGrpSpPr/>
            <p:nvPr userDrawn="1"/>
          </p:nvGrpSpPr>
          <p:grpSpPr bwMode="hidden">
            <a:xfrm>
              <a:off x="-1" y="0"/>
              <a:ext cx="12192001" cy="6858000"/>
              <a:chOff x="-1" y="0"/>
              <a:chExt cx="12192001" cy="6858000"/>
            </a:xfrm>
          </p:grpSpPr>
          <p:cxnSp>
            <p:nvCxnSpPr>
              <p:cNvPr id="41" name="Straight Connector 40"/>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510650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46" name="Group 45"/>
              <p:cNvGrpSpPr/>
              <p:nvPr/>
            </p:nvGrpSpPr>
            <p:grpSpPr bwMode="hidden">
              <a:xfrm>
                <a:off x="6327885" y="0"/>
                <a:ext cx="5864115" cy="5898673"/>
                <a:chOff x="6327885" y="0"/>
                <a:chExt cx="5864115" cy="5898673"/>
              </a:xfrm>
            </p:grpSpPr>
            <p:cxnSp>
              <p:nvCxnSpPr>
                <p:cNvPr id="52" name="Straight Connector 51"/>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47" name="Straight Connector 46"/>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nvGrpSpPr>
            <p:cNvPr id="24" name="Group 23"/>
            <p:cNvGrpSpPr/>
            <p:nvPr userDrawn="1"/>
          </p:nvGrpSpPr>
          <p:grpSpPr bwMode="hidden">
            <a:xfrm flipH="1">
              <a:off x="0" y="0"/>
              <a:ext cx="12192001" cy="6858000"/>
              <a:chOff x="-1" y="0"/>
              <a:chExt cx="12192001" cy="6858000"/>
            </a:xfrm>
          </p:grpSpPr>
          <p:cxnSp>
            <p:nvCxnSpPr>
              <p:cNvPr id="25" name="Straight Connector 24"/>
              <p:cNvCxnSpPr/>
              <p:nvPr/>
            </p:nvCxnSpPr>
            <p:spPr bwMode="hidden">
              <a:xfrm>
                <a:off x="225425"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bwMode="hidden">
              <a:xfrm>
                <a:off x="144915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2665982"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3885119"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5150644" y="0"/>
                <a:ext cx="6815931" cy="6858000"/>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bwMode="hidden">
              <a:xfrm>
                <a:off x="6327885" y="0"/>
                <a:ext cx="5864115" cy="5898673"/>
                <a:chOff x="6327885" y="0"/>
                <a:chExt cx="5864115" cy="5898673"/>
              </a:xfrm>
            </p:grpSpPr>
            <p:cxnSp>
              <p:nvCxnSpPr>
                <p:cNvPr id="36" name="Straight Connector 35"/>
                <p:cNvCxnSpPr/>
                <p:nvPr/>
              </p:nvCxnSpPr>
              <p:spPr bwMode="hidden">
                <a:xfrm>
                  <a:off x="6327885" y="0"/>
                  <a:ext cx="5864115" cy="5898673"/>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a:off x="7549268" y="0"/>
                  <a:ext cx="4642732" cy="467242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8772997" y="0"/>
                  <a:ext cx="3419003" cy="34567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9982200" y="0"/>
                  <a:ext cx="2209800" cy="222646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11199019" y="0"/>
                  <a:ext cx="992981" cy="1002506"/>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cxnSp>
            <p:nvCxnSpPr>
              <p:cNvPr id="31" name="Straight Connector 30"/>
              <p:cNvCxnSpPr/>
              <p:nvPr/>
            </p:nvCxnSpPr>
            <p:spPr bwMode="hidden">
              <a:xfrm flipH="1" flipV="1">
                <a:off x="-1" y="1012053"/>
                <a:ext cx="5828811" cy="58459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flipH="1" flipV="1">
                <a:off x="-1" y="2227340"/>
                <a:ext cx="4614781" cy="4630658"/>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3432149"/>
                <a:ext cx="3398419" cy="3425849"/>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4651431"/>
                <a:ext cx="2196496" cy="2206567"/>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5864453"/>
                <a:ext cx="987003" cy="993545"/>
              </a:xfrm>
              <a:prstGeom prst="line">
                <a:avLst/>
              </a:prstGeom>
              <a:ln>
                <a:solidFill>
                  <a:schemeClr val="bg1">
                    <a:lumMod val="85000"/>
                    <a:alpha val="3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ctrTitle"/>
          </p:nvPr>
        </p:nvSpPr>
        <p:spPr>
          <a:xfrm>
            <a:off x="1293845" y="1909346"/>
            <a:ext cx="9604310" cy="3383280"/>
          </a:xfrm>
        </p:spPr>
        <p:txBody>
          <a:bodyPr anchor="b">
            <a:normAutofit/>
          </a:bodyPr>
          <a:lstStyle>
            <a:lvl1pPr algn="l">
              <a:lnSpc>
                <a:spcPct val="76000"/>
              </a:lnSpc>
              <a:defRPr sz="8000" cap="none"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293845" y="5432564"/>
            <a:ext cx="9604310" cy="457200"/>
          </a:xfrm>
        </p:spPr>
        <p:txBody>
          <a:bodyPr>
            <a:normAutofit/>
          </a:bodyPr>
          <a:lstStyle>
            <a:lvl1pPr marL="0" indent="0" algn="l">
              <a:spcBef>
                <a:spcPts val="0"/>
              </a:spcBef>
              <a:buNone/>
              <a:defRPr sz="2000" b="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cxnSp>
        <p:nvCxnSpPr>
          <p:cNvPr id="58" name="Straight Connector 57"/>
          <p:cNvCxnSpPr/>
          <p:nvPr userDrawn="1"/>
        </p:nvCxnSpPr>
        <p:spPr>
          <a:xfrm>
            <a:off x="1295400" y="5294175"/>
            <a:ext cx="9601200" cy="0"/>
          </a:xfrm>
          <a:prstGeom prst="line">
            <a:avLst/>
          </a:prstGeom>
          <a:ln w="127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384A29A4-78C8-47AB-BA06-22CB45938951}" type="datetime1">
              <a:rPr lang="en-US" smtClean="0"/>
              <a:t>9/13/2017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09314" y="489856"/>
            <a:ext cx="1687286" cy="530134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9" y="489856"/>
            <a:ext cx="7587344" cy="530134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E1ED4ACF-2D82-46F2-A8E9-23963AA34E86}" type="datetime1">
              <a:rPr lang="en-US" smtClean="0"/>
              <a:t>9/13/2017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AE374B5B-21A0-4192-BF4C-38187F1A68D8}" type="datetime1">
              <a:rPr lang="en-US" smtClean="0"/>
              <a:t>9/13/2017</a:t>
            </a:fld>
            <a:endParaRPr lang="en-US"/>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accent1"/>
            </a:gs>
            <a:gs pos="97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7" name="Group 6"/>
          <p:cNvGrpSpPr/>
          <p:nvPr userDrawn="1"/>
        </p:nvGrpSpPr>
        <p:grpSpPr bwMode="hidden">
          <a:xfrm>
            <a:off x="-1" y="0"/>
            <a:ext cx="12192002" cy="6858000"/>
            <a:chOff x="-1" y="0"/>
            <a:chExt cx="12192002" cy="6858000"/>
          </a:xfrm>
        </p:grpSpPr>
        <p:cxnSp>
          <p:nvCxnSpPr>
            <p:cNvPr id="8" name="Straight Connector 7"/>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userDrawn="1"/>
          </p:nvGrpSpPr>
          <p:grpSpPr bwMode="hidden">
            <a:xfrm>
              <a:off x="-1" y="0"/>
              <a:ext cx="12192001" cy="6858000"/>
              <a:chOff x="-1" y="0"/>
              <a:chExt cx="12192001" cy="6858000"/>
            </a:xfrm>
          </p:grpSpPr>
          <p:cxnSp>
            <p:nvCxnSpPr>
              <p:cNvPr id="42" name="Straight Connector 41"/>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7" name="Group 46"/>
              <p:cNvGrpSpPr/>
              <p:nvPr/>
            </p:nvGrpSpPr>
            <p:grpSpPr bwMode="hidden">
              <a:xfrm>
                <a:off x="6327885" y="0"/>
                <a:ext cx="5864115" cy="5898673"/>
                <a:chOff x="6327885" y="0"/>
                <a:chExt cx="5864115" cy="5898673"/>
              </a:xfrm>
            </p:grpSpPr>
            <p:cxnSp>
              <p:nvCxnSpPr>
                <p:cNvPr id="53" name="Straight Connector 52"/>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8" name="Straight Connector 47"/>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5" name="Group 24"/>
            <p:cNvGrpSpPr/>
            <p:nvPr userDrawn="1"/>
          </p:nvGrpSpPr>
          <p:grpSpPr bwMode="hidden">
            <a:xfrm flipH="1">
              <a:off x="0" y="0"/>
              <a:ext cx="12192001" cy="6858000"/>
              <a:chOff x="-1" y="0"/>
              <a:chExt cx="12192001" cy="6858000"/>
            </a:xfrm>
          </p:grpSpPr>
          <p:cxnSp>
            <p:nvCxnSpPr>
              <p:cNvPr id="26" name="Straight Connector 25"/>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bwMode="hidden">
              <a:xfrm>
                <a:off x="6327885" y="0"/>
                <a:ext cx="5864115" cy="5898673"/>
                <a:chOff x="6327885" y="0"/>
                <a:chExt cx="5864115" cy="5898673"/>
              </a:xfrm>
            </p:grpSpPr>
            <p:cxnSp>
              <p:nvCxnSpPr>
                <p:cNvPr id="37" name="Straight Connector 36"/>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2" name="Straight Connector 31"/>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1"/>
          <p:cNvSpPr>
            <a:spLocks noGrp="1"/>
          </p:cNvSpPr>
          <p:nvPr>
            <p:ph type="title"/>
          </p:nvPr>
        </p:nvSpPr>
        <p:spPr>
          <a:xfrm>
            <a:off x="1295400" y="2541573"/>
            <a:ext cx="9601200" cy="2743200"/>
          </a:xfrm>
        </p:spPr>
        <p:txBody>
          <a:bodyPr anchor="b">
            <a:normAutofit/>
          </a:bodyPr>
          <a:lstStyle>
            <a:lvl1pPr>
              <a:lnSpc>
                <a:spcPct val="85000"/>
              </a:lnSpc>
              <a:defRPr sz="6000" cap="none"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1295400" y="5431536"/>
            <a:ext cx="9601200" cy="457200"/>
          </a:xfrm>
        </p:spPr>
        <p:txBody>
          <a:bodyPr>
            <a:normAutofit/>
          </a:bodyPr>
          <a:lstStyle>
            <a:lvl1pPr marL="0" indent="0">
              <a:spcBef>
                <a:spcPts val="0"/>
              </a:spcBef>
              <a:buNone/>
              <a:defRPr sz="2000" b="0">
                <a:solidFill>
                  <a:schemeClr val="tx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Edit Master text styles</a:t>
            </a:r>
          </a:p>
        </p:txBody>
      </p:sp>
      <p:cxnSp>
        <p:nvCxnSpPr>
          <p:cNvPr id="58" name="Straight Connector 57"/>
          <p:cNvCxnSpPr/>
          <p:nvPr userDrawn="1"/>
        </p:nvCxnSpPr>
        <p:spPr>
          <a:xfrm>
            <a:off x="1295400" y="5294175"/>
            <a:ext cx="96012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77804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2954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24600" y="1981199"/>
            <a:ext cx="4572000" cy="3810001"/>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33B5CF7C-B333-48E1-A4A6-83A3C8B73AC0}" type="datetime1">
              <a:rPr lang="en-US" smtClean="0"/>
              <a:t>9/13/2017</a:t>
            </a:fld>
            <a:endParaRPr lang="en-US"/>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24600" y="1818322"/>
            <a:ext cx="4572000" cy="641350"/>
          </a:xfrm>
        </p:spPr>
        <p:txBody>
          <a:bodyPr anchor="ctr">
            <a:normAutofit/>
          </a:bodyPr>
          <a:lstStyle>
            <a:lvl1pPr marL="0" indent="0">
              <a:spcBef>
                <a:spcPts val="0"/>
              </a:spcBef>
              <a:buNone/>
              <a:defRPr sz="20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324600" y="2503713"/>
            <a:ext cx="4572000" cy="3287487"/>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AE320762-5CBF-4210-AB54-376B091119F8}" type="datetime1">
              <a:rPr lang="en-US" smtClean="0"/>
              <a:t>9/13/2017</a:t>
            </a:fld>
            <a:endParaRPr lang="en-US"/>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7F0DB371-BF5F-4058-A212-1A908E4D2674}" type="datetime1">
              <a:rPr lang="en-US" smtClean="0"/>
              <a:t>9/13/2017</a:t>
            </a:fld>
            <a:endParaRPr lang="en-US"/>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grpSp>
        <p:nvGrpSpPr>
          <p:cNvPr id="161" name="Group 160"/>
          <p:cNvGrpSpPr/>
          <p:nvPr userDrawn="1"/>
        </p:nvGrpSpPr>
        <p:grpSpPr bwMode="hidden">
          <a:xfrm>
            <a:off x="-1" y="0"/>
            <a:ext cx="12192002" cy="6858000"/>
            <a:chOff x="-1" y="0"/>
            <a:chExt cx="12192002" cy="6858000"/>
          </a:xfrm>
        </p:grpSpPr>
        <p:cxnSp>
          <p:nvCxnSpPr>
            <p:cNvPr id="162" name="Straight Connector 161"/>
            <p:cNvCxnSpPr/>
            <p:nvPr/>
          </p:nvCxnSpPr>
          <p:spPr bwMode="hidden">
            <a:xfrm>
              <a:off x="61019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p:cNvCxnSpPr/>
            <p:nvPr/>
          </p:nvCxnSpPr>
          <p:spPr bwMode="hidden">
            <a:xfrm>
              <a:off x="182933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p:nvCxnSpPr>
          <p:spPr bwMode="hidden">
            <a:xfrm>
              <a:off x="304847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p:cNvCxnSpPr/>
            <p:nvPr/>
          </p:nvCxnSpPr>
          <p:spPr bwMode="hidden">
            <a:xfrm>
              <a:off x="426760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p:cNvCxnSpPr/>
            <p:nvPr/>
          </p:nvCxnSpPr>
          <p:spPr bwMode="hidden">
            <a:xfrm>
              <a:off x="548674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p:cNvCxnSpPr/>
            <p:nvPr/>
          </p:nvCxnSpPr>
          <p:spPr bwMode="hidden">
            <a:xfrm>
              <a:off x="6705884"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p:cNvCxnSpPr/>
            <p:nvPr/>
          </p:nvCxnSpPr>
          <p:spPr bwMode="hidden">
            <a:xfrm>
              <a:off x="7925022"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p:cNvCxnSpPr/>
            <p:nvPr/>
          </p:nvCxnSpPr>
          <p:spPr bwMode="hidden">
            <a:xfrm>
              <a:off x="9144160"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p:cNvCxnSpPr/>
            <p:nvPr/>
          </p:nvCxnSpPr>
          <p:spPr bwMode="hidden">
            <a:xfrm>
              <a:off x="10363298"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bwMode="hidden">
            <a:xfrm>
              <a:off x="11582436" y="0"/>
              <a:ext cx="0"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bwMode="hidden">
            <a:xfrm>
              <a:off x="2819" y="38648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bwMode="hidden">
            <a:xfrm>
              <a:off x="2819" y="1611181"/>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bwMode="hidden">
            <a:xfrm>
              <a:off x="2819" y="2835877"/>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bwMode="hidden">
            <a:xfrm>
              <a:off x="2819" y="4060573"/>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bwMode="hidden">
            <a:xfrm>
              <a:off x="2819" y="5285269"/>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bwMode="hidden">
            <a:xfrm>
              <a:off x="2819" y="6509965"/>
              <a:ext cx="12188952" cy="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78" name="Group 177"/>
            <p:cNvGrpSpPr/>
            <p:nvPr userDrawn="1"/>
          </p:nvGrpSpPr>
          <p:grpSpPr bwMode="hidden">
            <a:xfrm>
              <a:off x="-1" y="0"/>
              <a:ext cx="12192001" cy="6858000"/>
              <a:chOff x="-1" y="0"/>
              <a:chExt cx="12192001" cy="6858000"/>
            </a:xfrm>
          </p:grpSpPr>
          <p:cxnSp>
            <p:nvCxnSpPr>
              <p:cNvPr id="196" name="Straight Connector 195"/>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201" name="Group 200"/>
              <p:cNvGrpSpPr/>
              <p:nvPr/>
            </p:nvGrpSpPr>
            <p:grpSpPr bwMode="hidden">
              <a:xfrm>
                <a:off x="6327885" y="0"/>
                <a:ext cx="5864115" cy="5898673"/>
                <a:chOff x="6327885" y="0"/>
                <a:chExt cx="5864115" cy="5898673"/>
              </a:xfrm>
            </p:grpSpPr>
            <p:cxnSp>
              <p:nvCxnSpPr>
                <p:cNvPr id="207" name="Straight Connector 206"/>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11" name="Straight Connector 210"/>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202" name="Straight Connector 201"/>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bwMode="hidden">
            <a:xfrm flipH="1">
              <a:off x="0" y="0"/>
              <a:ext cx="12192001" cy="6858000"/>
              <a:chOff x="-1" y="0"/>
              <a:chExt cx="12192001" cy="6858000"/>
            </a:xfrm>
          </p:grpSpPr>
          <p:cxnSp>
            <p:nvCxnSpPr>
              <p:cNvPr id="180" name="Straight Connector 179"/>
              <p:cNvCxnSpPr/>
              <p:nvPr/>
            </p:nvCxnSpPr>
            <p:spPr bwMode="hidden">
              <a:xfrm>
                <a:off x="225425"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bwMode="hidden">
              <a:xfrm>
                <a:off x="1449154"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bwMode="hidden">
              <a:xfrm>
                <a:off x="266598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bwMode="hidden">
              <a:xfrm>
                <a:off x="3885119"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bwMode="hidden">
              <a:xfrm>
                <a:off x="5106502" y="0"/>
                <a:ext cx="6815931" cy="6858000"/>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nvGrpSpPr>
              <p:cNvPr id="185" name="Group 184"/>
              <p:cNvGrpSpPr/>
              <p:nvPr/>
            </p:nvGrpSpPr>
            <p:grpSpPr bwMode="hidden">
              <a:xfrm>
                <a:off x="6327885" y="0"/>
                <a:ext cx="5864115" cy="5898673"/>
                <a:chOff x="6327885" y="0"/>
                <a:chExt cx="5864115" cy="5898673"/>
              </a:xfrm>
            </p:grpSpPr>
            <p:cxnSp>
              <p:nvCxnSpPr>
                <p:cNvPr id="191" name="Straight Connector 190"/>
                <p:cNvCxnSpPr/>
                <p:nvPr/>
              </p:nvCxnSpPr>
              <p:spPr bwMode="hidden">
                <a:xfrm>
                  <a:off x="6327885" y="0"/>
                  <a:ext cx="5864115" cy="5898673"/>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p:nvCxnSpPr>
              <p:spPr bwMode="hidden">
                <a:xfrm>
                  <a:off x="7549268" y="0"/>
                  <a:ext cx="4642732" cy="467242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p:nvCxnSpPr>
              <p:spPr bwMode="hidden">
                <a:xfrm>
                  <a:off x="8772997" y="0"/>
                  <a:ext cx="3419003" cy="34567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p:nvCxnSpPr>
              <p:spPr bwMode="hidden">
                <a:xfrm>
                  <a:off x="9982200" y="0"/>
                  <a:ext cx="2209800" cy="222646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p:nvCxnSpPr>
              <p:spPr bwMode="hidden">
                <a:xfrm>
                  <a:off x="11199019" y="0"/>
                  <a:ext cx="992981" cy="1002506"/>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cxnSp>
            <p:nvCxnSpPr>
              <p:cNvPr id="186" name="Straight Connector 185"/>
              <p:cNvCxnSpPr/>
              <p:nvPr/>
            </p:nvCxnSpPr>
            <p:spPr bwMode="hidden">
              <a:xfrm flipH="1" flipV="1">
                <a:off x="-1" y="1012053"/>
                <a:ext cx="5828811" cy="58459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bwMode="hidden">
              <a:xfrm flipH="1" flipV="1">
                <a:off x="-1" y="2227340"/>
                <a:ext cx="4614781" cy="4630658"/>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bwMode="hidden">
              <a:xfrm flipH="1" flipV="1">
                <a:off x="-1" y="3432149"/>
                <a:ext cx="3398419" cy="3425849"/>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bwMode="hidden">
              <a:xfrm flipH="1" flipV="1">
                <a:off x="-1" y="4651431"/>
                <a:ext cx="2196496" cy="2206567"/>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p:nvCxnSpPr>
            <p:spPr bwMode="hidden">
              <a:xfrm flipH="1" flipV="1">
                <a:off x="-1" y="5864453"/>
                <a:ext cx="987003" cy="993545"/>
              </a:xfrm>
              <a:prstGeom prst="line">
                <a:avLst/>
              </a:prstGeom>
              <a:ln>
                <a:solidFill>
                  <a:schemeClr val="bg1">
                    <a:lumMod val="85000"/>
                    <a:alpha val="30000"/>
                  </a:schemeClr>
                </a:solidFill>
              </a:ln>
            </p:spPr>
            <p:style>
              <a:lnRef idx="1">
                <a:schemeClr val="accent1"/>
              </a:lnRef>
              <a:fillRef idx="0">
                <a:schemeClr val="accent1"/>
              </a:fillRef>
              <a:effectRef idx="0">
                <a:schemeClr val="accent1"/>
              </a:effectRef>
              <a:fontRef idx="minor">
                <a:schemeClr val="tx1"/>
              </a:fontRef>
            </p:style>
          </p:cxnSp>
        </p:grpSp>
      </p:grpSp>
      <p:sp>
        <p:nvSpPr>
          <p:cNvPr id="213" name="Footer Placeholder 212"/>
          <p:cNvSpPr>
            <a:spLocks noGrp="1"/>
          </p:cNvSpPr>
          <p:nvPr>
            <p:ph type="ftr" sz="quarter" idx="11"/>
          </p:nvPr>
        </p:nvSpPr>
        <p:spPr/>
        <p:txBody>
          <a:bodyPr/>
          <a:lstStyle/>
          <a:p>
            <a:r>
              <a:rPr lang="en-US" dirty="0"/>
              <a:t>Add a footer</a:t>
            </a:r>
          </a:p>
        </p:txBody>
      </p:sp>
      <p:sp>
        <p:nvSpPr>
          <p:cNvPr id="212" name="Date Placeholder 211"/>
          <p:cNvSpPr>
            <a:spLocks noGrp="1"/>
          </p:cNvSpPr>
          <p:nvPr>
            <p:ph type="dt" sz="half" idx="10"/>
          </p:nvPr>
        </p:nvSpPr>
        <p:spPr/>
        <p:txBody>
          <a:bodyPr/>
          <a:lstStyle/>
          <a:p>
            <a:fld id="{60A4083B-90AA-48CF-BAD5-00AA24D7F288}" type="datetime1">
              <a:rPr lang="en-US" smtClean="0"/>
              <a:t>9/13/2017</a:t>
            </a:fld>
            <a:endParaRPr lang="en-US"/>
          </a:p>
        </p:txBody>
      </p:sp>
      <p:sp>
        <p:nvSpPr>
          <p:cNvPr id="214" name="Slide Number Placeholder 213"/>
          <p:cNvSpPr>
            <a:spLocks noGrp="1"/>
          </p:cNvSpPr>
          <p:nvPr>
            <p:ph type="sldNum" sz="quarter" idx="12"/>
          </p:nvPr>
        </p:nvSpPr>
        <p:spPr/>
        <p:txBody>
          <a:bodyPr/>
          <a:lstStyle/>
          <a:p>
            <a:fld id="{E31375A4-56A4-47D6-9801-1991572033F7}" type="slidenum">
              <a:rPr lang="en-US" smtClean="0"/>
              <a:pPr/>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9" name="Group 8"/>
          <p:cNvGrpSpPr/>
          <p:nvPr userDrawn="1"/>
        </p:nvGrpSpPr>
        <p:grpSpPr bwMode="hidden">
          <a:xfrm>
            <a:off x="-1" y="0"/>
            <a:ext cx="12192002" cy="6858000"/>
            <a:chOff x="-1" y="0"/>
            <a:chExt cx="12192002" cy="6858000"/>
          </a:xfrm>
        </p:grpSpPr>
        <p:cxnSp>
          <p:nvCxnSpPr>
            <p:cNvPr id="10" name="Straight Connector 9"/>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userDrawn="1"/>
          </p:nvGrpSpPr>
          <p:grpSpPr bwMode="hidden">
            <a:xfrm>
              <a:off x="-1" y="0"/>
              <a:ext cx="12192001" cy="6858000"/>
              <a:chOff x="-1" y="0"/>
              <a:chExt cx="12192001" cy="6858000"/>
            </a:xfrm>
          </p:grpSpPr>
          <p:cxnSp>
            <p:nvCxnSpPr>
              <p:cNvPr id="44" name="Straight Connector 43"/>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9" name="Group 48"/>
              <p:cNvGrpSpPr/>
              <p:nvPr/>
            </p:nvGrpSpPr>
            <p:grpSpPr bwMode="hidden">
              <a:xfrm>
                <a:off x="6327885" y="0"/>
                <a:ext cx="5864115" cy="5898673"/>
                <a:chOff x="6327885" y="0"/>
                <a:chExt cx="5864115" cy="5898673"/>
              </a:xfrm>
            </p:grpSpPr>
            <p:cxnSp>
              <p:nvCxnSpPr>
                <p:cNvPr id="55" name="Straight Connector 54"/>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50" name="Straight Connector 49"/>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7" name="Group 26"/>
            <p:cNvGrpSpPr/>
            <p:nvPr userDrawn="1"/>
          </p:nvGrpSpPr>
          <p:grpSpPr bwMode="hidden">
            <a:xfrm flipH="1">
              <a:off x="0" y="0"/>
              <a:ext cx="12192001" cy="6858000"/>
              <a:chOff x="-1" y="0"/>
              <a:chExt cx="12192001" cy="6858000"/>
            </a:xfrm>
          </p:grpSpPr>
          <p:cxnSp>
            <p:nvCxnSpPr>
              <p:cNvPr id="28" name="Straight Connector 27"/>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3" name="Group 32"/>
              <p:cNvGrpSpPr/>
              <p:nvPr/>
            </p:nvGrpSpPr>
            <p:grpSpPr bwMode="hidden">
              <a:xfrm>
                <a:off x="6327885" y="0"/>
                <a:ext cx="5864115" cy="5898673"/>
                <a:chOff x="6327885" y="0"/>
                <a:chExt cx="5864115" cy="5898673"/>
              </a:xfrm>
            </p:grpSpPr>
            <p:cxnSp>
              <p:nvCxnSpPr>
                <p:cNvPr id="39" name="Straight Connector 38"/>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7" name="Rectangle 6"/>
          <p:cNvSpPr/>
          <p:nvPr userDrawn="1"/>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913152" y="571500"/>
            <a:ext cx="3657600" cy="2197100"/>
          </a:xfrm>
        </p:spPr>
        <p:txBody>
          <a:bodyPr anchor="b">
            <a:normAutofit/>
          </a:bodyPr>
          <a:lstStyle>
            <a:lvl1pPr>
              <a:defRPr sz="26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543197" y="571500"/>
            <a:ext cx="6217920" cy="57150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913152" y="2995012"/>
            <a:ext cx="3657600" cy="2285950"/>
          </a:xfrm>
        </p:spPr>
        <p:txBody>
          <a:bodyPr>
            <a:normAutofit/>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cxnSp>
        <p:nvCxnSpPr>
          <p:cNvPr id="60" name="Straight Connector 59"/>
          <p:cNvCxnSpPr/>
          <p:nvPr userDrawn="1"/>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lvl1pPr>
              <a:defRPr>
                <a:solidFill>
                  <a:schemeClr val="bg1"/>
                </a:solidFill>
              </a:defRPr>
            </a:lvl1pPr>
          </a:lstStyle>
          <a:p>
            <a:fld id="{F5BAF629-ECA2-4CF3-B790-9D9BDED98269}" type="datetime1">
              <a:rPr lang="en-US" smtClean="0"/>
              <a:pPr/>
              <a:t>9/13/2017</a:t>
            </a:fld>
            <a:endParaRPr lang="en-US"/>
          </a:p>
        </p:txBody>
      </p:sp>
      <p:sp>
        <p:nvSpPr>
          <p:cNvPr id="8" name="Slide Number Placeholder 7"/>
          <p:cNvSpPr>
            <a:spLocks noGrp="1"/>
          </p:cNvSpPr>
          <p:nvPr>
            <p:ph type="sldNum" sz="quarter" idx="12"/>
          </p:nvPr>
        </p:nvSpPr>
        <p:spPr/>
        <p:txBody>
          <a:bodyPr/>
          <a:lstStyle>
            <a:lvl1pPr>
              <a:defRPr>
                <a:solidFill>
                  <a:schemeClr val="bg1"/>
                </a:solidFill>
              </a:defRPr>
            </a:lvl1pPr>
          </a:lstStyle>
          <a:p>
            <a:fld id="{E31375A4-56A4-47D6-9801-1991572033F7}" type="slidenum">
              <a:rPr lang="en-US" smtClean="0"/>
              <a:pPr/>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Pr>
        <a:gradFill flip="none" rotWithShape="1">
          <a:gsLst>
            <a:gs pos="0">
              <a:schemeClr val="accent1"/>
            </a:gs>
            <a:gs pos="100000">
              <a:schemeClr val="accent1">
                <a:lumMod val="80000"/>
              </a:schemeClr>
            </a:gs>
          </a:gsLst>
          <a:path path="circle">
            <a:fillToRect l="50000" t="50000" r="50000" b="50000"/>
          </a:path>
          <a:tileRect/>
        </a:gradFill>
        <a:effectLst/>
      </p:bgPr>
    </p:bg>
    <p:spTree>
      <p:nvGrpSpPr>
        <p:cNvPr id="1" name=""/>
        <p:cNvGrpSpPr/>
        <p:nvPr/>
      </p:nvGrpSpPr>
      <p:grpSpPr>
        <a:xfrm>
          <a:off x="0" y="0"/>
          <a:ext cx="0" cy="0"/>
          <a:chOff x="0" y="0"/>
          <a:chExt cx="0" cy="0"/>
        </a:xfrm>
      </p:grpSpPr>
      <p:grpSp>
        <p:nvGrpSpPr>
          <p:cNvPr id="8" name="Group 7"/>
          <p:cNvGrpSpPr/>
          <p:nvPr/>
        </p:nvGrpSpPr>
        <p:grpSpPr bwMode="hidden">
          <a:xfrm>
            <a:off x="-1" y="0"/>
            <a:ext cx="12192002" cy="6858000"/>
            <a:chOff x="-1" y="0"/>
            <a:chExt cx="12192002" cy="6858000"/>
          </a:xfrm>
        </p:grpSpPr>
        <p:cxnSp>
          <p:nvCxnSpPr>
            <p:cNvPr id="9" name="Straight Connector 8"/>
            <p:cNvCxnSpPr/>
            <p:nvPr/>
          </p:nvCxnSpPr>
          <p:spPr bwMode="hidden">
            <a:xfrm>
              <a:off x="61019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bwMode="hidden">
            <a:xfrm>
              <a:off x="182933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bwMode="hidden">
            <a:xfrm>
              <a:off x="304847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bwMode="hidden">
            <a:xfrm>
              <a:off x="426760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bwMode="hidden">
            <a:xfrm>
              <a:off x="548674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bwMode="hidden">
            <a:xfrm>
              <a:off x="6705884"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bwMode="hidden">
            <a:xfrm>
              <a:off x="7925022"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bwMode="hidden">
            <a:xfrm>
              <a:off x="9144160"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bwMode="hidden">
            <a:xfrm>
              <a:off x="10363298"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bwMode="hidden">
            <a:xfrm>
              <a:off x="11582436" y="0"/>
              <a:ext cx="0"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bwMode="hidden">
            <a:xfrm>
              <a:off x="2819" y="38648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bwMode="hidden">
            <a:xfrm>
              <a:off x="2819" y="1611181"/>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bwMode="hidden">
            <a:xfrm>
              <a:off x="2819" y="2835877"/>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bwMode="hidden">
            <a:xfrm>
              <a:off x="2819" y="4060573"/>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bwMode="hidden">
            <a:xfrm>
              <a:off x="2819" y="5285269"/>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bwMode="hidden">
            <a:xfrm>
              <a:off x="2819" y="6509965"/>
              <a:ext cx="12188952" cy="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25" name="Group 24"/>
            <p:cNvGrpSpPr/>
            <p:nvPr/>
          </p:nvGrpSpPr>
          <p:grpSpPr bwMode="hidden">
            <a:xfrm>
              <a:off x="-1" y="0"/>
              <a:ext cx="12192001" cy="6858000"/>
              <a:chOff x="-1" y="0"/>
              <a:chExt cx="12192001" cy="6858000"/>
            </a:xfrm>
          </p:grpSpPr>
          <p:cxnSp>
            <p:nvCxnSpPr>
              <p:cNvPr id="43" name="Straight Connector 42"/>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bwMode="hidden">
              <a:xfrm>
                <a:off x="510650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48" name="Group 47"/>
              <p:cNvGrpSpPr/>
              <p:nvPr/>
            </p:nvGrpSpPr>
            <p:grpSpPr bwMode="hidden">
              <a:xfrm>
                <a:off x="6327885" y="0"/>
                <a:ext cx="5864115" cy="5898673"/>
                <a:chOff x="6327885" y="0"/>
                <a:chExt cx="5864115" cy="5898673"/>
              </a:xfrm>
            </p:grpSpPr>
            <p:cxnSp>
              <p:nvCxnSpPr>
                <p:cNvPr id="54" name="Straight Connector 53"/>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49" name="Straight Connector 48"/>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26" name="Group 25"/>
            <p:cNvGrpSpPr/>
            <p:nvPr/>
          </p:nvGrpSpPr>
          <p:grpSpPr bwMode="hidden">
            <a:xfrm flipH="1">
              <a:off x="0" y="0"/>
              <a:ext cx="12192001" cy="6858000"/>
              <a:chOff x="-1" y="0"/>
              <a:chExt cx="12192001" cy="6858000"/>
            </a:xfrm>
          </p:grpSpPr>
          <p:cxnSp>
            <p:nvCxnSpPr>
              <p:cNvPr id="27" name="Straight Connector 26"/>
              <p:cNvCxnSpPr/>
              <p:nvPr/>
            </p:nvCxnSpPr>
            <p:spPr bwMode="hidden">
              <a:xfrm>
                <a:off x="225425"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bwMode="hidden">
              <a:xfrm>
                <a:off x="144915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bwMode="hidden">
              <a:xfrm>
                <a:off x="2665982"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bwMode="hidden">
              <a:xfrm>
                <a:off x="3885119"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p:cNvCxnSpPr/>
              <p:nvPr/>
            </p:nvCxnSpPr>
            <p:spPr bwMode="hidden">
              <a:xfrm>
                <a:off x="5150644" y="0"/>
                <a:ext cx="6815931" cy="6858000"/>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32" name="Group 31"/>
              <p:cNvGrpSpPr/>
              <p:nvPr/>
            </p:nvGrpSpPr>
            <p:grpSpPr bwMode="hidden">
              <a:xfrm>
                <a:off x="6327885" y="0"/>
                <a:ext cx="5864115" cy="5898673"/>
                <a:chOff x="6327885" y="0"/>
                <a:chExt cx="5864115" cy="5898673"/>
              </a:xfrm>
            </p:grpSpPr>
            <p:cxnSp>
              <p:nvCxnSpPr>
                <p:cNvPr id="38" name="Straight Connector 37"/>
                <p:cNvCxnSpPr/>
                <p:nvPr/>
              </p:nvCxnSpPr>
              <p:spPr bwMode="hidden">
                <a:xfrm>
                  <a:off x="6327885" y="0"/>
                  <a:ext cx="5864115" cy="5898673"/>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bwMode="hidden">
                <a:xfrm>
                  <a:off x="7549268" y="0"/>
                  <a:ext cx="4642732" cy="467242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bwMode="hidden">
                <a:xfrm>
                  <a:off x="8772997" y="0"/>
                  <a:ext cx="3419003" cy="34567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bwMode="hidden">
                <a:xfrm>
                  <a:off x="9982200" y="0"/>
                  <a:ext cx="2209800" cy="222646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bwMode="hidden">
                <a:xfrm>
                  <a:off x="11199019" y="0"/>
                  <a:ext cx="992981" cy="1002506"/>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33" name="Straight Connector 32"/>
              <p:cNvCxnSpPr/>
              <p:nvPr/>
            </p:nvCxnSpPr>
            <p:spPr bwMode="hidden">
              <a:xfrm flipH="1" flipV="1">
                <a:off x="-1" y="1012053"/>
                <a:ext cx="5828811" cy="58459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bwMode="hidden">
              <a:xfrm flipH="1" flipV="1">
                <a:off x="-1" y="2227340"/>
                <a:ext cx="4614781" cy="4630658"/>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bwMode="hidden">
              <a:xfrm flipH="1" flipV="1">
                <a:off x="-1" y="3432149"/>
                <a:ext cx="3398419" cy="3425849"/>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bwMode="hidden">
              <a:xfrm flipH="1" flipV="1">
                <a:off x="-1" y="4651431"/>
                <a:ext cx="2196496" cy="2206567"/>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bwMode="hidden">
              <a:xfrm flipH="1" flipV="1">
                <a:off x="-1" y="5864453"/>
                <a:ext cx="987003" cy="993545"/>
              </a:xfrm>
              <a:prstGeom prst="line">
                <a:avLst/>
              </a:prstGeom>
              <a:ln>
                <a:solidFill>
                  <a:schemeClr val="accent1">
                    <a:lumMod val="7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60" name="Rectangle 59"/>
          <p:cNvSpPr/>
          <p:nvPr/>
        </p:nvSpPr>
        <p:spPr>
          <a:xfrm>
            <a:off x="0" y="0"/>
            <a:ext cx="7315200" cy="6858000"/>
          </a:xfrm>
          <a:prstGeom prst="rect">
            <a:avLst/>
          </a:prstGeom>
          <a:gradFill>
            <a:gsLst>
              <a:gs pos="69000">
                <a:schemeClr val="bg1"/>
              </a:gs>
              <a:gs pos="0">
                <a:schemeClr val="bg1"/>
              </a:gs>
              <a:gs pos="100000">
                <a:schemeClr val="bg1">
                  <a:lumMod val="95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9" name="Straight Connector 58"/>
          <p:cNvCxnSpPr/>
          <p:nvPr/>
        </p:nvCxnSpPr>
        <p:spPr>
          <a:xfrm>
            <a:off x="7923089" y="2895600"/>
            <a:ext cx="365931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7909560" y="576072"/>
            <a:ext cx="3657600" cy="2194560"/>
          </a:xfrm>
        </p:spPr>
        <p:txBody>
          <a:bodyPr anchor="b">
            <a:normAutofit/>
          </a:bodyPr>
          <a:lstStyle>
            <a:lvl1pPr>
              <a:defRPr sz="2600">
                <a:solidFill>
                  <a:schemeClr val="bg1"/>
                </a:solidFill>
              </a:defRPr>
            </a:lvl1pPr>
          </a:lstStyle>
          <a:p>
            <a:r>
              <a:rPr lang="en-US"/>
              <a:t>Click to edit Master title style</a:t>
            </a:r>
          </a:p>
        </p:txBody>
      </p:sp>
      <p:sp>
        <p:nvSpPr>
          <p:cNvPr id="3" name="Picture Placeholder 2" descr="An empty placeholder to add an image. Click on the placeholder and select the image that you wish to add."/>
          <p:cNvSpPr>
            <a:spLocks noGrp="1"/>
          </p:cNvSpPr>
          <p:nvPr>
            <p:ph type="pic" idx="1"/>
          </p:nvPr>
        </p:nvSpPr>
        <p:spPr>
          <a:xfrm>
            <a:off x="4412" y="-159"/>
            <a:ext cx="7315200" cy="6858000"/>
          </a:xfrm>
        </p:spPr>
        <p:txBody>
          <a:bodyPr tIns="4572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7909560" y="2999232"/>
            <a:ext cx="3657600" cy="2286000"/>
          </a:xfrm>
        </p:spPr>
        <p:txBody>
          <a:bodyPr/>
          <a:lstStyle>
            <a:lvl1pPr marL="0" indent="0">
              <a:spcBef>
                <a:spcPts val="1200"/>
              </a:spcBef>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Tree>
    <p:extLst>
      <p:ext uri="{BB962C8B-B14F-4D97-AF65-F5344CB8AC3E}">
        <p14:creationId xmlns:p14="http://schemas.microsoft.com/office/powerpoint/2010/main" val="6203180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3000">
              <a:schemeClr val="bg1"/>
            </a:gs>
            <a:gs pos="0">
              <a:schemeClr val="bg1">
                <a:lumMod val="100000"/>
              </a:schemeClr>
            </a:gs>
            <a:gs pos="100000">
              <a:schemeClr val="bg1">
                <a:lumMod val="95000"/>
                <a:alpha val="65000"/>
              </a:schemeClr>
            </a:gs>
          </a:gsLst>
          <a:lin ang="5400000" scaled="1"/>
          <a:tileRect/>
        </a:gradFill>
        <a:effectLst/>
      </p:bgPr>
    </p:bg>
    <p:spTree>
      <p:nvGrpSpPr>
        <p:cNvPr id="1" name=""/>
        <p:cNvGrpSpPr/>
        <p:nvPr/>
      </p:nvGrpSpPr>
      <p:grpSpPr>
        <a:xfrm>
          <a:off x="0" y="0"/>
          <a:ext cx="0" cy="0"/>
          <a:chOff x="0" y="0"/>
          <a:chExt cx="0" cy="0"/>
        </a:xfrm>
      </p:grpSpPr>
      <p:grpSp>
        <p:nvGrpSpPr>
          <p:cNvPr id="96" name="Group 95"/>
          <p:cNvGrpSpPr/>
          <p:nvPr userDrawn="1"/>
        </p:nvGrpSpPr>
        <p:grpSpPr bwMode="hidden">
          <a:xfrm>
            <a:off x="-1" y="-195943"/>
            <a:ext cx="12192002" cy="6858000"/>
            <a:chOff x="-1" y="0"/>
            <a:chExt cx="12192002" cy="6858000"/>
          </a:xfrm>
        </p:grpSpPr>
        <p:cxnSp>
          <p:nvCxnSpPr>
            <p:cNvPr id="97" name="Straight Connector 96"/>
            <p:cNvCxnSpPr/>
            <p:nvPr/>
          </p:nvCxnSpPr>
          <p:spPr bwMode="hidden">
            <a:xfrm>
              <a:off x="61019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p:nvPr/>
          </p:nvCxnSpPr>
          <p:spPr bwMode="hidden">
            <a:xfrm>
              <a:off x="182933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p:cNvCxnSpPr/>
            <p:nvPr/>
          </p:nvCxnSpPr>
          <p:spPr bwMode="hidden">
            <a:xfrm>
              <a:off x="304847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bwMode="hidden">
            <a:xfrm>
              <a:off x="426760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p:nvPr/>
          </p:nvCxnSpPr>
          <p:spPr bwMode="hidden">
            <a:xfrm>
              <a:off x="548674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p:cNvCxnSpPr/>
            <p:nvPr/>
          </p:nvCxnSpPr>
          <p:spPr bwMode="hidden">
            <a:xfrm>
              <a:off x="6705884"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p:cNvCxnSpPr/>
            <p:nvPr/>
          </p:nvCxnSpPr>
          <p:spPr bwMode="hidden">
            <a:xfrm>
              <a:off x="7925022"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p:cNvCxnSpPr/>
            <p:nvPr/>
          </p:nvCxnSpPr>
          <p:spPr bwMode="hidden">
            <a:xfrm>
              <a:off x="9144160"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p:nvPr/>
          </p:nvCxnSpPr>
          <p:spPr bwMode="hidden">
            <a:xfrm>
              <a:off x="10363298"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bwMode="hidden">
            <a:xfrm>
              <a:off x="11582436" y="0"/>
              <a:ext cx="0"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p:cNvCxnSpPr/>
            <p:nvPr/>
          </p:nvCxnSpPr>
          <p:spPr bwMode="hidden">
            <a:xfrm>
              <a:off x="2819" y="38648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p:nvPr/>
          </p:nvCxnSpPr>
          <p:spPr bwMode="hidden">
            <a:xfrm>
              <a:off x="2819" y="1611181"/>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p:cNvCxnSpPr/>
            <p:nvPr/>
          </p:nvCxnSpPr>
          <p:spPr bwMode="hidden">
            <a:xfrm>
              <a:off x="2819" y="2835877"/>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p:cNvCxnSpPr/>
            <p:nvPr/>
          </p:nvCxnSpPr>
          <p:spPr bwMode="hidden">
            <a:xfrm>
              <a:off x="2819" y="4060573"/>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p:cNvCxnSpPr/>
            <p:nvPr/>
          </p:nvCxnSpPr>
          <p:spPr bwMode="hidden">
            <a:xfrm>
              <a:off x="2819" y="5285269"/>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p:cNvCxnSpPr/>
            <p:nvPr/>
          </p:nvCxnSpPr>
          <p:spPr bwMode="hidden">
            <a:xfrm>
              <a:off x="2819" y="6509965"/>
              <a:ext cx="12188952" cy="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13" name="Group 112"/>
            <p:cNvGrpSpPr/>
            <p:nvPr userDrawn="1"/>
          </p:nvGrpSpPr>
          <p:grpSpPr bwMode="hidden">
            <a:xfrm>
              <a:off x="-1" y="0"/>
              <a:ext cx="12192001" cy="6858000"/>
              <a:chOff x="-1" y="0"/>
              <a:chExt cx="12192001" cy="6858000"/>
            </a:xfrm>
          </p:grpSpPr>
          <p:cxnSp>
            <p:nvCxnSpPr>
              <p:cNvPr id="131" name="Straight Connector 130"/>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36" name="Group 135"/>
              <p:cNvGrpSpPr/>
              <p:nvPr/>
            </p:nvGrpSpPr>
            <p:grpSpPr bwMode="hidden">
              <a:xfrm>
                <a:off x="6327885" y="0"/>
                <a:ext cx="5864115" cy="5898673"/>
                <a:chOff x="6327885" y="0"/>
                <a:chExt cx="5864115" cy="5898673"/>
              </a:xfrm>
            </p:grpSpPr>
            <p:cxnSp>
              <p:nvCxnSpPr>
                <p:cNvPr id="142" name="Straight Connector 141"/>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37" name="Straight Connector 136"/>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nvGrpSpPr>
            <p:cNvPr id="114" name="Group 113"/>
            <p:cNvGrpSpPr/>
            <p:nvPr userDrawn="1"/>
          </p:nvGrpSpPr>
          <p:grpSpPr bwMode="hidden">
            <a:xfrm flipH="1">
              <a:off x="0" y="0"/>
              <a:ext cx="12192001" cy="6858000"/>
              <a:chOff x="-1" y="0"/>
              <a:chExt cx="12192001" cy="6858000"/>
            </a:xfrm>
          </p:grpSpPr>
          <p:cxnSp>
            <p:nvCxnSpPr>
              <p:cNvPr id="115" name="Straight Connector 114"/>
              <p:cNvCxnSpPr/>
              <p:nvPr/>
            </p:nvCxnSpPr>
            <p:spPr bwMode="hidden">
              <a:xfrm>
                <a:off x="225425"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p:cNvCxnSpPr/>
              <p:nvPr/>
            </p:nvCxnSpPr>
            <p:spPr bwMode="hidden">
              <a:xfrm>
                <a:off x="1449154"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p:cNvCxnSpPr/>
              <p:nvPr/>
            </p:nvCxnSpPr>
            <p:spPr bwMode="hidden">
              <a:xfrm>
                <a:off x="266598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p:cNvCxnSpPr/>
              <p:nvPr/>
            </p:nvCxnSpPr>
            <p:spPr bwMode="hidden">
              <a:xfrm>
                <a:off x="3885119"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p:cNvCxnSpPr/>
              <p:nvPr/>
            </p:nvCxnSpPr>
            <p:spPr bwMode="hidden">
              <a:xfrm>
                <a:off x="5106502" y="0"/>
                <a:ext cx="6815931" cy="6858000"/>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nvGrpSpPr>
              <p:cNvPr id="120" name="Group 119"/>
              <p:cNvGrpSpPr/>
              <p:nvPr/>
            </p:nvGrpSpPr>
            <p:grpSpPr bwMode="hidden">
              <a:xfrm>
                <a:off x="6327885" y="0"/>
                <a:ext cx="5864115" cy="5898673"/>
                <a:chOff x="6327885" y="0"/>
                <a:chExt cx="5864115" cy="5898673"/>
              </a:xfrm>
            </p:grpSpPr>
            <p:cxnSp>
              <p:nvCxnSpPr>
                <p:cNvPr id="126" name="Straight Connector 125"/>
                <p:cNvCxnSpPr/>
                <p:nvPr/>
              </p:nvCxnSpPr>
              <p:spPr bwMode="hidden">
                <a:xfrm>
                  <a:off x="6327885" y="0"/>
                  <a:ext cx="5864115" cy="5898673"/>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p:cNvCxnSpPr/>
                <p:nvPr/>
              </p:nvCxnSpPr>
              <p:spPr bwMode="hidden">
                <a:xfrm>
                  <a:off x="7549268" y="0"/>
                  <a:ext cx="4642732" cy="467242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p:cNvCxnSpPr/>
                <p:nvPr/>
              </p:nvCxnSpPr>
              <p:spPr bwMode="hidden">
                <a:xfrm>
                  <a:off x="8772997" y="0"/>
                  <a:ext cx="3419003" cy="34567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p:cNvCxnSpPr/>
                <p:nvPr/>
              </p:nvCxnSpPr>
              <p:spPr bwMode="hidden">
                <a:xfrm>
                  <a:off x="9982200" y="0"/>
                  <a:ext cx="2209800" cy="222646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p:cNvCxnSpPr/>
                <p:nvPr/>
              </p:nvCxnSpPr>
              <p:spPr bwMode="hidden">
                <a:xfrm>
                  <a:off x="11199019" y="0"/>
                  <a:ext cx="992981" cy="1002506"/>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cxnSp>
            <p:nvCxnSpPr>
              <p:cNvPr id="121" name="Straight Connector 120"/>
              <p:cNvCxnSpPr/>
              <p:nvPr/>
            </p:nvCxnSpPr>
            <p:spPr bwMode="hidden">
              <a:xfrm flipH="1" flipV="1">
                <a:off x="-1" y="1012053"/>
                <a:ext cx="5828811" cy="58459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p:cNvCxnSpPr/>
              <p:nvPr/>
            </p:nvCxnSpPr>
            <p:spPr bwMode="hidden">
              <a:xfrm flipH="1" flipV="1">
                <a:off x="-1" y="2227340"/>
                <a:ext cx="4614781" cy="4630658"/>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p:cNvCxnSpPr/>
              <p:nvPr/>
            </p:nvCxnSpPr>
            <p:spPr bwMode="hidden">
              <a:xfrm flipH="1" flipV="1">
                <a:off x="-1" y="3432149"/>
                <a:ext cx="3398419" cy="3425849"/>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p:cNvCxnSpPr/>
              <p:nvPr/>
            </p:nvCxnSpPr>
            <p:spPr bwMode="hidden">
              <a:xfrm flipH="1" flipV="1">
                <a:off x="-1" y="4651431"/>
                <a:ext cx="2196496" cy="2206567"/>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p:cNvCxnSpPr/>
              <p:nvPr/>
            </p:nvCxnSpPr>
            <p:spPr bwMode="hidden">
              <a:xfrm flipH="1" flipV="1">
                <a:off x="-1" y="5864453"/>
                <a:ext cx="987003" cy="993545"/>
              </a:xfrm>
              <a:prstGeom prst="line">
                <a:avLst/>
              </a:prstGeom>
              <a:ln>
                <a:solidFill>
                  <a:schemeClr val="bg1">
                    <a:lumMod val="85000"/>
                    <a:alpha val="25000"/>
                  </a:schemeClr>
                </a:solidFill>
              </a:ln>
            </p:spPr>
            <p:style>
              <a:lnRef idx="1">
                <a:schemeClr val="accent1"/>
              </a:lnRef>
              <a:fillRef idx="0">
                <a:schemeClr val="accent1"/>
              </a:fillRef>
              <a:effectRef idx="0">
                <a:schemeClr val="accent1"/>
              </a:effectRef>
              <a:fontRef idx="minor">
                <a:schemeClr val="tx1"/>
              </a:fontRef>
            </p:style>
          </p:cxnSp>
        </p:grpSp>
      </p:grpSp>
      <p:sp>
        <p:nvSpPr>
          <p:cNvPr id="2" name="Title Placeholder 1"/>
          <p:cNvSpPr>
            <a:spLocks noGrp="1"/>
          </p:cNvSpPr>
          <p:nvPr>
            <p:ph type="title"/>
          </p:nvPr>
        </p:nvSpPr>
        <p:spPr>
          <a:xfrm>
            <a:off x="1295400" y="503853"/>
            <a:ext cx="9601200" cy="1142385"/>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981201"/>
            <a:ext cx="9601200" cy="380999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cxnSp>
        <p:nvCxnSpPr>
          <p:cNvPr id="148" name="Straight Connector 147"/>
          <p:cNvCxnSpPr/>
          <p:nvPr userDrawn="1"/>
        </p:nvCxnSpPr>
        <p:spPr>
          <a:xfrm>
            <a:off x="609600" y="6172200"/>
            <a:ext cx="10972800" cy="0"/>
          </a:xfrm>
          <a:prstGeom prst="line">
            <a:avLst/>
          </a:prstGeom>
          <a:ln w="1270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
        <p:nvSpPr>
          <p:cNvPr id="5" name="Footer Placeholder 4"/>
          <p:cNvSpPr>
            <a:spLocks noGrp="1"/>
          </p:cNvSpPr>
          <p:nvPr>
            <p:ph type="ftr" sz="quarter" idx="3"/>
          </p:nvPr>
        </p:nvSpPr>
        <p:spPr>
          <a:xfrm>
            <a:off x="609601" y="6289679"/>
            <a:ext cx="6128030" cy="222436"/>
          </a:xfrm>
          <a:prstGeom prst="rect">
            <a:avLst/>
          </a:prstGeom>
        </p:spPr>
        <p:txBody>
          <a:bodyPr vert="horz" lIns="91440" tIns="45720" rIns="91440" bIns="45720" rtlCol="0" anchor="ctr"/>
          <a:lstStyle>
            <a:lvl1pPr algn="l">
              <a:defRPr sz="1100">
                <a:solidFill>
                  <a:schemeClr val="tx1">
                    <a:lumMod val="90000"/>
                    <a:lumOff val="10000"/>
                  </a:schemeClr>
                </a:solidFill>
              </a:defRPr>
            </a:lvl1pPr>
          </a:lstStyle>
          <a:p>
            <a:r>
              <a:rPr lang="en-US" dirty="0"/>
              <a:t>Add a footer</a:t>
            </a:r>
          </a:p>
        </p:txBody>
      </p:sp>
      <p:sp>
        <p:nvSpPr>
          <p:cNvPr id="4" name="Date Placeholder 3"/>
          <p:cNvSpPr>
            <a:spLocks noGrp="1"/>
          </p:cNvSpPr>
          <p:nvPr>
            <p:ph type="dt" sz="half" idx="2"/>
          </p:nvPr>
        </p:nvSpPr>
        <p:spPr>
          <a:xfrm>
            <a:off x="9294042" y="6289679"/>
            <a:ext cx="965946"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B51B2453-8663-4C69-AF73-9FD7B1DEC5D0}" type="datetime1">
              <a:rPr lang="en-US" smtClean="0"/>
              <a:pPr/>
              <a:t>9/13/2017</a:t>
            </a:fld>
            <a:endParaRPr lang="en-US" dirty="0"/>
          </a:p>
        </p:txBody>
      </p:sp>
      <p:sp>
        <p:nvSpPr>
          <p:cNvPr id="6" name="Slide Number Placeholder 5"/>
          <p:cNvSpPr>
            <a:spLocks noGrp="1"/>
          </p:cNvSpPr>
          <p:nvPr>
            <p:ph type="sldNum" sz="quarter" idx="4"/>
          </p:nvPr>
        </p:nvSpPr>
        <p:spPr>
          <a:xfrm>
            <a:off x="10665311" y="6289679"/>
            <a:ext cx="918882" cy="222436"/>
          </a:xfrm>
          <a:prstGeom prst="rect">
            <a:avLst/>
          </a:prstGeom>
        </p:spPr>
        <p:txBody>
          <a:bodyPr vert="horz" lIns="91440" tIns="45720" rIns="91440" bIns="45720" rtlCol="0" anchor="ctr"/>
          <a:lstStyle>
            <a:lvl1pPr algn="r">
              <a:defRPr sz="1100">
                <a:solidFill>
                  <a:schemeClr val="tx1">
                    <a:lumMod val="90000"/>
                    <a:lumOff val="10000"/>
                  </a:schemeClr>
                </a:solidFill>
              </a:defRPr>
            </a:lvl1pPr>
          </a:lstStyle>
          <a:p>
            <a:fld id="{E31375A4-56A4-47D6-9801-1991572033F7}" type="slidenum">
              <a:rPr lang="en-US" smtClean="0"/>
              <a:pPr/>
              <a:t>‹#›</a:t>
            </a:fld>
            <a:endParaRPr lang="en-US"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9"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a:solidFill>
            <a:schemeClr val="accent1">
              <a:lumMod val="75000"/>
            </a:schemeClr>
          </a:solidFill>
          <a:latin typeface="+mj-lt"/>
          <a:ea typeface="+mj-ea"/>
          <a:cs typeface="+mj-cs"/>
        </a:defRPr>
      </a:lvl1pPr>
    </p:titleStyle>
    <p:bodyStyle>
      <a:lvl1pPr marL="228600" indent="-228600" algn="l" defTabSz="914400" rtl="0" eaLnBrk="1" latinLnBrk="0" hangingPunct="1">
        <a:lnSpc>
          <a:spcPct val="90000"/>
        </a:lnSpc>
        <a:spcBef>
          <a:spcPts val="1800"/>
        </a:spcBef>
        <a:buClr>
          <a:schemeClr val="accent1">
            <a:lumMod val="75000"/>
          </a:schemeClr>
        </a:buClr>
        <a:buSzPct val="100000"/>
        <a:buFont typeface="Arial"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Clr>
          <a:schemeClr val="accent1">
            <a:lumMod val="75000"/>
          </a:schemeClr>
        </a:buClr>
        <a:buSzPct val="100000"/>
        <a:buFont typeface="Arial" pitchFamily="34" charset="0"/>
        <a:buChar char="▪"/>
        <a:defRPr sz="1800" kern="1200">
          <a:solidFill>
            <a:schemeClr val="tx1"/>
          </a:solidFill>
          <a:latin typeface="+mn-lt"/>
          <a:ea typeface="+mn-ea"/>
          <a:cs typeface="+mn-cs"/>
        </a:defRPr>
      </a:lvl2pPr>
      <a:lvl3pPr marL="685800" indent="-179388" algn="l" defTabSz="914400" rtl="0" eaLnBrk="1" latinLnBrk="0" hangingPunct="1">
        <a:lnSpc>
          <a:spcPct val="90000"/>
        </a:lnSpc>
        <a:spcBef>
          <a:spcPts val="800"/>
        </a:spcBef>
        <a:buClr>
          <a:schemeClr val="accent1">
            <a:lumMod val="75000"/>
          </a:schemeClr>
        </a:buClr>
        <a:buSzPct val="100000"/>
        <a:buFont typeface="Arial"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8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4pPr>
      <a:lvl5pPr marL="11430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6pPr>
      <a:lvl7pPr marL="1600200" indent="-179388"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Clr>
          <a:schemeClr val="accent1">
            <a:lumMod val="75000"/>
          </a:schemeClr>
        </a:buClr>
        <a:buSzPct val="100000"/>
        <a:buFont typeface="Arial" pitchFamily="34" charset="0"/>
        <a:buChar char="▪"/>
        <a:defRPr sz="1400" kern="1200">
          <a:solidFill>
            <a:schemeClr val="tx1"/>
          </a:solidFill>
          <a:latin typeface="+mn-lt"/>
          <a:ea typeface="+mn-ea"/>
          <a:cs typeface="+mn-cs"/>
        </a:defRPr>
      </a:lvl8pPr>
      <a:lvl9pPr marL="1878012" indent="0" algn="l" defTabSz="914400" rtl="0" eaLnBrk="1" latinLnBrk="0" hangingPunct="1">
        <a:lnSpc>
          <a:spcPct val="90000"/>
        </a:lnSpc>
        <a:spcBef>
          <a:spcPts val="600"/>
        </a:spcBef>
        <a:buClr>
          <a:schemeClr val="accent1">
            <a:lumMod val="75000"/>
          </a:schemeClr>
        </a:buClr>
        <a:buSzPct val="100000"/>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5.jpg"/><Relationship Id="rId3" Type="http://schemas.openxmlformats.org/officeDocument/2006/relationships/slideLayout" Target="../slideLayouts/slideLayout2.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jpg"/><Relationship Id="rId5" Type="http://schemas.openxmlformats.org/officeDocument/2006/relationships/image" Target="../media/image2.png"/><Relationship Id="rId10" Type="http://schemas.openxmlformats.org/officeDocument/2006/relationships/image" Target="../media/image7.png"/><Relationship Id="rId4" Type="http://schemas.openxmlformats.org/officeDocument/2006/relationships/notesSlide" Target="../notesSlides/notesSlide4.xml"/><Relationship Id="rId9"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1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p:txBody>
          <a:bodyPr/>
          <a:lstStyle/>
          <a:p>
            <a:r>
              <a:rPr lang="en-US" dirty="0">
                <a:solidFill>
                  <a:srgbClr val="C00000"/>
                </a:solidFill>
              </a:rPr>
              <a:t>DL Workspace</a:t>
            </a:r>
          </a:p>
        </p:txBody>
      </p:sp>
      <p:sp>
        <p:nvSpPr>
          <p:cNvPr id="3" name="Subtitle 2"/>
          <p:cNvSpPr>
            <a:spLocks noGrp="1"/>
          </p:cNvSpPr>
          <p:nvPr>
            <p:ph type="subTitle" idx="1"/>
          </p:nvPr>
        </p:nvSpPr>
        <p:spPr/>
        <p:txBody>
          <a:bodyPr/>
          <a:lstStyle/>
          <a:p>
            <a:r>
              <a:rPr lang="en-US" dirty="0"/>
              <a:t>Open Source Toolkit for Turn-Key AI Cluster</a:t>
            </a:r>
          </a:p>
        </p:txBody>
      </p:sp>
      <p:pic>
        <p:nvPicPr>
          <p:cNvPr id="6" name="Audio 5">
            <a:hlinkClick r:id="" action="ppaction://media"/>
            <a:extLst>
              <a:ext uri="{FF2B5EF4-FFF2-40B4-BE49-F238E27FC236}">
                <a16:creationId xmlns:a16="http://schemas.microsoft.com/office/drawing/2014/main" id="{13D9384E-8DD0-4B54-AE2D-8DE136E0EB0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6904919"/>
      </p:ext>
    </p:extLst>
  </p:cSld>
  <p:clrMapOvr>
    <a:masterClrMapping/>
  </p:clrMapOvr>
  <mc:AlternateContent xmlns:mc="http://schemas.openxmlformats.org/markup-compatibility/2006" xmlns:p14="http://schemas.microsoft.com/office/powerpoint/2010/main">
    <mc:Choice Requires="p14">
      <p:transition spd="med" p14:dur="700" advTm="9536">
        <p:fade/>
      </p:transition>
    </mc:Choice>
    <mc:Fallback xmlns="">
      <p:transition spd="med" advTm="95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1000"/>
                                        <p:tgtEl>
                                          <p:spTgt spid="2"/>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2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5" fill="hold" display="0">
                  <p:stCondLst>
                    <p:cond delay="indefinite"/>
                  </p:stCondLst>
                  <p:endCondLst>
                    <p:cond evt="onStopAudio" delay="0">
                      <p:tgtEl>
                        <p:sldTgt/>
                      </p:tgtEl>
                    </p:cond>
                  </p:endCondLst>
                </p:cTn>
                <p:tgtEl>
                  <p:spTgt spid="6"/>
                </p:tgtEl>
              </p:cMediaNode>
            </p:audio>
          </p:childTnLst>
        </p:cTn>
      </p:par>
    </p:tnLst>
    <p:bldLst>
      <p:bldP spid="2" grpId="0"/>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DL Workspace is …</a:t>
            </a:r>
          </a:p>
        </p:txBody>
      </p:sp>
      <p:sp>
        <p:nvSpPr>
          <p:cNvPr id="3" name="Content Placeholder 2"/>
          <p:cNvSpPr>
            <a:spLocks noGrp="1"/>
          </p:cNvSpPr>
          <p:nvPr>
            <p:ph idx="1"/>
          </p:nvPr>
        </p:nvSpPr>
        <p:spPr/>
        <p:txBody>
          <a:bodyPr>
            <a:normAutofit lnSpcReduction="10000"/>
          </a:bodyPr>
          <a:lstStyle/>
          <a:p>
            <a:r>
              <a:rPr lang="en-US" altLang="zh-CN" dirty="0"/>
              <a:t>O</a:t>
            </a:r>
            <a:r>
              <a:rPr lang="en-US" dirty="0"/>
              <a:t>pen source toolkit for turn-key </a:t>
            </a:r>
            <a:r>
              <a:rPr lang="en-US" altLang="zh-CN" dirty="0"/>
              <a:t>AI cluster setup</a:t>
            </a:r>
            <a:endParaRPr lang="en-US" dirty="0"/>
          </a:p>
          <a:p>
            <a:r>
              <a:rPr lang="en-US" dirty="0"/>
              <a:t>Used for daily development/production in Microsoft internal groups (e.g., Microsoft Cognitive Services, </a:t>
            </a:r>
            <a:r>
              <a:rPr lang="en-US" altLang="zh-CN" dirty="0"/>
              <a:t>SwiftKey, </a:t>
            </a:r>
            <a:r>
              <a:rPr lang="en-US" dirty="0"/>
              <a:t>Bing </a:t>
            </a:r>
            <a:r>
              <a:rPr lang="en-US" altLang="zh-CN" dirty="0"/>
              <a:t>Relevance)</a:t>
            </a:r>
            <a:endParaRPr lang="en-US" dirty="0"/>
          </a:p>
          <a:p>
            <a:r>
              <a:rPr lang="en-US" dirty="0"/>
              <a:t>Allow AI scientist to run jobs (interactive exploration, training, inferencing, data analytics)</a:t>
            </a:r>
          </a:p>
          <a:p>
            <a:pPr lvl="1"/>
            <a:r>
              <a:rPr lang="en-US" dirty="0"/>
              <a:t>Resource managed by cluster</a:t>
            </a:r>
          </a:p>
          <a:p>
            <a:pPr lvl="1"/>
            <a:r>
              <a:rPr lang="en-US" dirty="0"/>
              <a:t>Turn-key operation (automatic </a:t>
            </a:r>
            <a:r>
              <a:rPr lang="en-US" altLang="zh-CN" dirty="0"/>
              <a:t>software</a:t>
            </a:r>
            <a:r>
              <a:rPr lang="zh-CN" altLang="en-US" dirty="0"/>
              <a:t> </a:t>
            </a:r>
            <a:r>
              <a:rPr lang="en-US" altLang="zh-CN" dirty="0"/>
              <a:t>setup &amp;</a:t>
            </a:r>
            <a:r>
              <a:rPr lang="zh-CN" altLang="en-US" dirty="0"/>
              <a:t> </a:t>
            </a:r>
            <a:r>
              <a:rPr lang="en-US" altLang="zh-CN" dirty="0"/>
              <a:t>cluster</a:t>
            </a:r>
            <a:r>
              <a:rPr lang="zh-CN" altLang="en-US" dirty="0"/>
              <a:t> </a:t>
            </a:r>
            <a:r>
              <a:rPr lang="en-US" altLang="zh-CN" dirty="0"/>
              <a:t>configuration)</a:t>
            </a:r>
          </a:p>
          <a:p>
            <a:pPr marL="388620" indent="-342900"/>
            <a:r>
              <a:rPr lang="en-US" dirty="0"/>
              <a:t>Out-of-box support</a:t>
            </a:r>
          </a:p>
          <a:p>
            <a:pPr marL="617220" lvl="1" indent="-342900"/>
            <a:r>
              <a:rPr lang="en-US" dirty="0"/>
              <a:t>All major DL toolkits (TensorFlow, CNTK, Caffe, </a:t>
            </a:r>
            <a:r>
              <a:rPr lang="en-US" dirty="0" err="1"/>
              <a:t>MxNet</a:t>
            </a:r>
            <a:r>
              <a:rPr lang="en-US" dirty="0"/>
              <a:t>, etc..)</a:t>
            </a:r>
          </a:p>
          <a:p>
            <a:pPr marL="617220" lvl="1" indent="-342900"/>
            <a:r>
              <a:rPr lang="en-US" dirty="0"/>
              <a:t>Big data analytics (Hadoop/Spark)</a:t>
            </a:r>
          </a:p>
          <a:p>
            <a:endParaRPr lang="en-US" dirty="0"/>
          </a:p>
          <a:p>
            <a:endParaRPr lang="en-US" dirty="0"/>
          </a:p>
        </p:txBody>
      </p:sp>
      <p:pic>
        <p:nvPicPr>
          <p:cNvPr id="12" name="Audio 11">
            <a:hlinkClick r:id="" action="ppaction://media"/>
            <a:extLst>
              <a:ext uri="{FF2B5EF4-FFF2-40B4-BE49-F238E27FC236}">
                <a16:creationId xmlns:a16="http://schemas.microsoft.com/office/drawing/2014/main" id="{937EEB83-9B52-4E49-A6C3-0F019C0FF8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84617762"/>
      </p:ext>
    </p:extLst>
  </p:cSld>
  <p:clrMapOvr>
    <a:masterClrMapping/>
  </p:clrMapOvr>
  <mc:AlternateContent xmlns:mc="http://schemas.openxmlformats.org/markup-compatibility/2006" xmlns:p14="http://schemas.microsoft.com/office/powerpoint/2010/main">
    <mc:Choice Requires="p14">
      <p:transition spd="med" p14:dur="700" advTm="19195">
        <p:fade/>
      </p:transition>
    </mc:Choice>
    <mc:Fallback xmlns="">
      <p:transition spd="med" advTm="191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par>
                          <p:cTn id="11" fill="hold">
                            <p:stCondLst>
                              <p:cond delay="2000"/>
                            </p:stCondLst>
                            <p:childTnLst>
                              <p:par>
                                <p:cTn id="12" presetID="10" presetClass="entr" presetSubtype="0"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fade">
                                      <p:cBhvr>
                                        <p:cTn id="14" dur="1000"/>
                                        <p:tgtEl>
                                          <p:spTgt spid="3">
                                            <p:txEl>
                                              <p:pRg st="0" end="0"/>
                                            </p:txEl>
                                          </p:spTgt>
                                        </p:tgtEl>
                                      </p:cBhvr>
                                    </p:animEffect>
                                  </p:childTnLst>
                                </p:cTn>
                              </p:par>
                            </p:childTnLst>
                          </p:cTn>
                        </p:par>
                        <p:par>
                          <p:cTn id="15" fill="hold">
                            <p:stCondLst>
                              <p:cond delay="3000"/>
                            </p:stCondLst>
                            <p:childTnLst>
                              <p:par>
                                <p:cTn id="16" presetID="10" presetClass="entr" presetSubtype="0" fill="hold" nodeType="after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fade">
                                      <p:cBhvr>
                                        <p:cTn id="18" dur="1000"/>
                                        <p:tgtEl>
                                          <p:spTgt spid="3">
                                            <p:txEl>
                                              <p:pRg st="1" end="1"/>
                                            </p:txEl>
                                          </p:spTgt>
                                        </p:tgtEl>
                                      </p:cBhvr>
                                    </p:animEffect>
                                  </p:childTnLst>
                                </p:cTn>
                              </p:par>
                            </p:childTnLst>
                          </p:cTn>
                        </p:par>
                        <p:par>
                          <p:cTn id="19" fill="hold">
                            <p:stCondLst>
                              <p:cond delay="4000"/>
                            </p:stCondLst>
                            <p:childTnLst>
                              <p:par>
                                <p:cTn id="20" presetID="10" presetClass="entr" presetSubtype="0" fill="hold" nodeType="after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1000"/>
                                        <p:tgtEl>
                                          <p:spTgt spid="3">
                                            <p:txEl>
                                              <p:pRg st="2" end="2"/>
                                            </p:txEl>
                                          </p:spTgt>
                                        </p:tgtEl>
                                      </p:cBhvr>
                                    </p:animEffect>
                                  </p:childTnLst>
                                </p:cTn>
                              </p:par>
                            </p:childTnLst>
                          </p:cTn>
                        </p:par>
                        <p:par>
                          <p:cTn id="23" fill="hold">
                            <p:stCondLst>
                              <p:cond delay="5000"/>
                            </p:stCondLst>
                            <p:childTnLst>
                              <p:par>
                                <p:cTn id="24" presetID="10" presetClass="entr" presetSubtype="0" fill="hold" nodeType="after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Effect transition="in" filter="fade">
                                      <p:cBhvr>
                                        <p:cTn id="26" dur="1000"/>
                                        <p:tgtEl>
                                          <p:spTgt spid="3">
                                            <p:txEl>
                                              <p:pRg st="3" end="3"/>
                                            </p:txEl>
                                          </p:spTgt>
                                        </p:tgtEl>
                                      </p:cBhvr>
                                    </p:animEffect>
                                  </p:childTnLst>
                                </p:cTn>
                              </p:par>
                            </p:childTnLst>
                          </p:cTn>
                        </p:par>
                        <p:par>
                          <p:cTn id="27" fill="hold">
                            <p:stCondLst>
                              <p:cond delay="6000"/>
                            </p:stCondLst>
                            <p:childTnLst>
                              <p:par>
                                <p:cTn id="28" presetID="10" presetClass="entr" presetSubtype="0" fill="hold" nodeType="after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Effect transition="in" filter="fade">
                                      <p:cBhvr>
                                        <p:cTn id="30" dur="1000"/>
                                        <p:tgtEl>
                                          <p:spTgt spid="3">
                                            <p:txEl>
                                              <p:pRg st="4" end="4"/>
                                            </p:txEl>
                                          </p:spTgt>
                                        </p:tgtEl>
                                      </p:cBhvr>
                                    </p:animEffect>
                                  </p:childTnLst>
                                </p:cTn>
                              </p:par>
                            </p:childTnLst>
                          </p:cTn>
                        </p:par>
                        <p:par>
                          <p:cTn id="31" fill="hold">
                            <p:stCondLst>
                              <p:cond delay="7000"/>
                            </p:stCondLst>
                            <p:childTnLst>
                              <p:par>
                                <p:cTn id="32" presetID="10" presetClass="entr" presetSubtype="0" fill="hold" nodeType="afterEffect">
                                  <p:stCondLst>
                                    <p:cond delay="0"/>
                                  </p:stCondLst>
                                  <p:childTnLst>
                                    <p:set>
                                      <p:cBhvr>
                                        <p:cTn id="33" dur="1" fill="hold">
                                          <p:stCondLst>
                                            <p:cond delay="0"/>
                                          </p:stCondLst>
                                        </p:cTn>
                                        <p:tgtEl>
                                          <p:spTgt spid="3">
                                            <p:txEl>
                                              <p:pRg st="5" end="5"/>
                                            </p:txEl>
                                          </p:spTgt>
                                        </p:tgtEl>
                                        <p:attrNameLst>
                                          <p:attrName>style.visibility</p:attrName>
                                        </p:attrNameLst>
                                      </p:cBhvr>
                                      <p:to>
                                        <p:strVal val="visible"/>
                                      </p:to>
                                    </p:set>
                                    <p:animEffect transition="in" filter="fade">
                                      <p:cBhvr>
                                        <p:cTn id="34" dur="1000"/>
                                        <p:tgtEl>
                                          <p:spTgt spid="3">
                                            <p:txEl>
                                              <p:pRg st="5" end="5"/>
                                            </p:txEl>
                                          </p:spTgt>
                                        </p:tgtEl>
                                      </p:cBhvr>
                                    </p:animEffect>
                                  </p:childTnLst>
                                </p:cTn>
                              </p:par>
                            </p:childTnLst>
                          </p:cTn>
                        </p:par>
                        <p:par>
                          <p:cTn id="35" fill="hold">
                            <p:stCondLst>
                              <p:cond delay="8000"/>
                            </p:stCondLst>
                            <p:childTnLst>
                              <p:par>
                                <p:cTn id="36" presetID="10" presetClass="entr" presetSubtype="0" fill="hold" nodeType="afterEffect">
                                  <p:stCondLst>
                                    <p:cond delay="0"/>
                                  </p:stCondLst>
                                  <p:childTnLst>
                                    <p:set>
                                      <p:cBhvr>
                                        <p:cTn id="37" dur="1" fill="hold">
                                          <p:stCondLst>
                                            <p:cond delay="0"/>
                                          </p:stCondLst>
                                        </p:cTn>
                                        <p:tgtEl>
                                          <p:spTgt spid="3">
                                            <p:txEl>
                                              <p:pRg st="6" end="6"/>
                                            </p:txEl>
                                          </p:spTgt>
                                        </p:tgtEl>
                                        <p:attrNameLst>
                                          <p:attrName>style.visibility</p:attrName>
                                        </p:attrNameLst>
                                      </p:cBhvr>
                                      <p:to>
                                        <p:strVal val="visible"/>
                                      </p:to>
                                    </p:set>
                                    <p:animEffect transition="in" filter="fade">
                                      <p:cBhvr>
                                        <p:cTn id="38" dur="1000"/>
                                        <p:tgtEl>
                                          <p:spTgt spid="3">
                                            <p:txEl>
                                              <p:pRg st="6" end="6"/>
                                            </p:txEl>
                                          </p:spTgt>
                                        </p:tgtEl>
                                      </p:cBhvr>
                                    </p:animEffect>
                                  </p:childTnLst>
                                </p:cTn>
                              </p:par>
                            </p:childTnLst>
                          </p:cTn>
                        </p:par>
                        <p:par>
                          <p:cTn id="39" fill="hold">
                            <p:stCondLst>
                              <p:cond delay="9000"/>
                            </p:stCondLst>
                            <p:childTnLst>
                              <p:par>
                                <p:cTn id="40" presetID="10" presetClass="entr" presetSubtype="0" fill="hold" nodeType="after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3" fill="hold" display="0">
                  <p:stCondLst>
                    <p:cond delay="indefinite"/>
                  </p:stCondLst>
                  <p:endCondLst>
                    <p:cond evt="onStopAudio" delay="0">
                      <p:tgtEl>
                        <p:sldTgt/>
                      </p:tgtEl>
                    </p:cond>
                  </p:endCondLst>
                </p:cTn>
                <p:tgtEl>
                  <p:spTgt spid="12"/>
                </p:tgtEl>
              </p:cMediaNode>
            </p:audio>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6486FC9-79B0-4876-B9A8-3F65D48DF71D}"/>
              </a:ext>
            </a:extLst>
          </p:cNvPr>
          <p:cNvPicPr>
            <a:picLocks noChangeAspect="1"/>
          </p:cNvPicPr>
          <p:nvPr/>
        </p:nvPicPr>
        <p:blipFill>
          <a:blip r:embed="rId5"/>
          <a:stretch>
            <a:fillRect/>
          </a:stretch>
        </p:blipFill>
        <p:spPr>
          <a:xfrm>
            <a:off x="2474183" y="231648"/>
            <a:ext cx="6816121" cy="3745121"/>
          </a:xfrm>
          <a:prstGeom prst="rect">
            <a:avLst/>
          </a:prstGeom>
        </p:spPr>
      </p:pic>
      <p:sp>
        <p:nvSpPr>
          <p:cNvPr id="2" name="Title 1"/>
          <p:cNvSpPr>
            <a:spLocks noGrp="1"/>
          </p:cNvSpPr>
          <p:nvPr>
            <p:ph type="ctrTitle"/>
          </p:nvPr>
        </p:nvSpPr>
        <p:spPr>
          <a:xfrm>
            <a:off x="687377" y="1909346"/>
            <a:ext cx="10210778" cy="3383280"/>
          </a:xfrm>
        </p:spPr>
        <p:txBody>
          <a:bodyPr/>
          <a:lstStyle/>
          <a:p>
            <a:pPr algn="ctr"/>
            <a:r>
              <a:rPr lang="en-US" altLang="zh-CN" dirty="0">
                <a:solidFill>
                  <a:srgbClr val="C00000"/>
                </a:solidFill>
              </a:rPr>
              <a:t>Installation on-perm</a:t>
            </a:r>
            <a:endParaRPr lang="en-US" dirty="0">
              <a:solidFill>
                <a:srgbClr val="C00000"/>
              </a:solidFill>
            </a:endParaRPr>
          </a:p>
        </p:txBody>
      </p:sp>
      <p:pic>
        <p:nvPicPr>
          <p:cNvPr id="3" name="Audio 2">
            <a:hlinkClick r:id="" action="ppaction://media"/>
            <a:extLst>
              <a:ext uri="{FF2B5EF4-FFF2-40B4-BE49-F238E27FC236}">
                <a16:creationId xmlns:a16="http://schemas.microsoft.com/office/drawing/2014/main" id="{A5CEAD41-3243-4950-8B1A-7BBD86B4CBC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38283912"/>
      </p:ext>
    </p:extLst>
  </p:cSld>
  <p:clrMapOvr>
    <a:masterClrMapping/>
  </p:clrMapOvr>
  <mc:AlternateContent xmlns:mc="http://schemas.openxmlformats.org/markup-compatibility/2006" xmlns:p14="http://schemas.microsoft.com/office/powerpoint/2010/main">
    <mc:Choice Requires="p14">
      <p:transition spd="med" p14:dur="700" advClick="0" advTm="5361">
        <p:fade/>
      </p:transition>
    </mc:Choice>
    <mc:Fallback xmlns="">
      <p:transition spd="med" advClick="0" advTm="536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3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Prepare Dev Box</a:t>
            </a:r>
          </a:p>
        </p:txBody>
      </p:sp>
      <p:pic>
        <p:nvPicPr>
          <p:cNvPr id="12" name="Audio 11">
            <a:hlinkClick r:id="" action="ppaction://media"/>
            <a:extLst>
              <a:ext uri="{FF2B5EF4-FFF2-40B4-BE49-F238E27FC236}">
                <a16:creationId xmlns:a16="http://schemas.microsoft.com/office/drawing/2014/main" id="{937EEB83-9B52-4E49-A6C3-0F019C0FF8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6" name="Picture 5">
            <a:extLst>
              <a:ext uri="{FF2B5EF4-FFF2-40B4-BE49-F238E27FC236}">
                <a16:creationId xmlns:a16="http://schemas.microsoft.com/office/drawing/2014/main" id="{E20C764E-4EEF-4569-8762-9309C88621FD}"/>
              </a:ext>
            </a:extLst>
          </p:cNvPr>
          <p:cNvPicPr>
            <a:picLocks noChangeAspect="1"/>
          </p:cNvPicPr>
          <p:nvPr/>
        </p:nvPicPr>
        <p:blipFill>
          <a:blip r:embed="rId6"/>
          <a:stretch>
            <a:fillRect/>
          </a:stretch>
        </p:blipFill>
        <p:spPr>
          <a:xfrm>
            <a:off x="964351" y="1821182"/>
            <a:ext cx="1425726" cy="1181881"/>
          </a:xfrm>
          <a:prstGeom prst="rect">
            <a:avLst/>
          </a:prstGeom>
        </p:spPr>
      </p:pic>
      <p:pic>
        <p:nvPicPr>
          <p:cNvPr id="8" name="Picture 7">
            <a:extLst>
              <a:ext uri="{FF2B5EF4-FFF2-40B4-BE49-F238E27FC236}">
                <a16:creationId xmlns:a16="http://schemas.microsoft.com/office/drawing/2014/main" id="{9AA3EF79-649A-4712-B4CA-DBCF3A702F63}"/>
              </a:ext>
            </a:extLst>
          </p:cNvPr>
          <p:cNvPicPr>
            <a:picLocks noChangeAspect="1"/>
          </p:cNvPicPr>
          <p:nvPr/>
        </p:nvPicPr>
        <p:blipFill>
          <a:blip r:embed="rId7"/>
          <a:stretch>
            <a:fillRect/>
          </a:stretch>
        </p:blipFill>
        <p:spPr>
          <a:xfrm>
            <a:off x="3663483" y="1561497"/>
            <a:ext cx="2004796" cy="1789538"/>
          </a:xfrm>
          <a:prstGeom prst="rect">
            <a:avLst/>
          </a:prstGeom>
        </p:spPr>
      </p:pic>
      <p:sp>
        <p:nvSpPr>
          <p:cNvPr id="9" name="Cross 8">
            <a:extLst>
              <a:ext uri="{FF2B5EF4-FFF2-40B4-BE49-F238E27FC236}">
                <a16:creationId xmlns:a16="http://schemas.microsoft.com/office/drawing/2014/main" id="{93A6C182-FF41-4E19-9F84-F7FF4B5ABEAA}"/>
              </a:ext>
            </a:extLst>
          </p:cNvPr>
          <p:cNvSpPr/>
          <p:nvPr/>
        </p:nvSpPr>
        <p:spPr>
          <a:xfrm>
            <a:off x="2776334" y="1910778"/>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E0E0809E-603E-4D04-9FB4-4D5E8F010ACC}"/>
              </a:ext>
            </a:extLst>
          </p:cNvPr>
          <p:cNvPicPr>
            <a:picLocks noChangeAspect="1"/>
          </p:cNvPicPr>
          <p:nvPr/>
        </p:nvPicPr>
        <p:blipFill>
          <a:blip r:embed="rId8"/>
          <a:stretch>
            <a:fillRect/>
          </a:stretch>
        </p:blipFill>
        <p:spPr>
          <a:xfrm>
            <a:off x="6447440" y="1374588"/>
            <a:ext cx="2442761" cy="1900468"/>
          </a:xfrm>
          <a:prstGeom prst="rect">
            <a:avLst/>
          </a:prstGeom>
        </p:spPr>
      </p:pic>
      <p:sp>
        <p:nvSpPr>
          <p:cNvPr id="13" name="Cross 12">
            <a:extLst>
              <a:ext uri="{FF2B5EF4-FFF2-40B4-BE49-F238E27FC236}">
                <a16:creationId xmlns:a16="http://schemas.microsoft.com/office/drawing/2014/main" id="{BD065508-1CD4-4162-A15E-F882CEEC2885}"/>
              </a:ext>
            </a:extLst>
          </p:cNvPr>
          <p:cNvSpPr/>
          <p:nvPr/>
        </p:nvSpPr>
        <p:spPr>
          <a:xfrm>
            <a:off x="5664025" y="1823479"/>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3ED7C975-88C3-435C-AAAD-7527749A3416}"/>
              </a:ext>
            </a:extLst>
          </p:cNvPr>
          <p:cNvPicPr>
            <a:picLocks noChangeAspect="1"/>
          </p:cNvPicPr>
          <p:nvPr/>
        </p:nvPicPr>
        <p:blipFill>
          <a:blip r:embed="rId6"/>
          <a:stretch>
            <a:fillRect/>
          </a:stretch>
        </p:blipFill>
        <p:spPr>
          <a:xfrm>
            <a:off x="964351" y="4174449"/>
            <a:ext cx="1425726" cy="1181881"/>
          </a:xfrm>
          <a:prstGeom prst="rect">
            <a:avLst/>
          </a:prstGeom>
        </p:spPr>
      </p:pic>
      <p:sp>
        <p:nvSpPr>
          <p:cNvPr id="15" name="Cross 14">
            <a:extLst>
              <a:ext uri="{FF2B5EF4-FFF2-40B4-BE49-F238E27FC236}">
                <a16:creationId xmlns:a16="http://schemas.microsoft.com/office/drawing/2014/main" id="{D5C04F45-73AB-4316-8FDD-0C58D183F6C9}"/>
              </a:ext>
            </a:extLst>
          </p:cNvPr>
          <p:cNvSpPr/>
          <p:nvPr/>
        </p:nvSpPr>
        <p:spPr>
          <a:xfrm>
            <a:off x="2776334" y="4264045"/>
            <a:ext cx="863950" cy="1002687"/>
          </a:xfrm>
          <a:prstGeom prst="plus">
            <a:avLst>
              <a:gd name="adj" fmla="val 4324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0702B8BF-1ED0-493C-8AC9-679CDCB3B049}"/>
              </a:ext>
            </a:extLst>
          </p:cNvPr>
          <p:cNvSpPr txBox="1"/>
          <p:nvPr/>
        </p:nvSpPr>
        <p:spPr>
          <a:xfrm>
            <a:off x="4026541" y="4521551"/>
            <a:ext cx="1981357" cy="646331"/>
          </a:xfrm>
          <a:prstGeom prst="rect">
            <a:avLst/>
          </a:prstGeom>
          <a:noFill/>
        </p:spPr>
        <p:txBody>
          <a:bodyPr wrap="square" rtlCol="0">
            <a:spAutoFit/>
          </a:bodyPr>
          <a:lstStyle/>
          <a:p>
            <a:r>
              <a:rPr lang="en-US" dirty="0"/>
              <a:t>Installation script for</a:t>
            </a:r>
          </a:p>
        </p:txBody>
      </p:sp>
      <p:sp>
        <p:nvSpPr>
          <p:cNvPr id="17" name="TextBox 16">
            <a:extLst>
              <a:ext uri="{FF2B5EF4-FFF2-40B4-BE49-F238E27FC236}">
                <a16:creationId xmlns:a16="http://schemas.microsoft.com/office/drawing/2014/main" id="{9A708DBE-1ADB-4D4D-86FC-FE1697DD956E}"/>
              </a:ext>
            </a:extLst>
          </p:cNvPr>
          <p:cNvSpPr txBox="1"/>
          <p:nvPr/>
        </p:nvSpPr>
        <p:spPr>
          <a:xfrm>
            <a:off x="4376508" y="3525979"/>
            <a:ext cx="877163" cy="646331"/>
          </a:xfrm>
          <a:prstGeom prst="rect">
            <a:avLst/>
          </a:prstGeom>
          <a:noFill/>
        </p:spPr>
        <p:txBody>
          <a:bodyPr wrap="none" rtlCol="0">
            <a:spAutoFit/>
          </a:bodyPr>
          <a:lstStyle/>
          <a:p>
            <a:r>
              <a:rPr lang="en-US" sz="3600" dirty="0">
                <a:solidFill>
                  <a:srgbClr val="FF0000"/>
                </a:solidFill>
              </a:rPr>
              <a:t>OR</a:t>
            </a:r>
          </a:p>
        </p:txBody>
      </p:sp>
      <p:pic>
        <p:nvPicPr>
          <p:cNvPr id="18" name="Picture 17">
            <a:extLst>
              <a:ext uri="{FF2B5EF4-FFF2-40B4-BE49-F238E27FC236}">
                <a16:creationId xmlns:a16="http://schemas.microsoft.com/office/drawing/2014/main" id="{4802AE1B-F838-4E5E-BD97-01CCD6D96860}"/>
              </a:ext>
            </a:extLst>
          </p:cNvPr>
          <p:cNvPicPr>
            <a:picLocks noChangeAspect="1"/>
          </p:cNvPicPr>
          <p:nvPr/>
        </p:nvPicPr>
        <p:blipFill>
          <a:blip r:embed="rId7"/>
          <a:stretch>
            <a:fillRect/>
          </a:stretch>
        </p:blipFill>
        <p:spPr>
          <a:xfrm>
            <a:off x="6259962" y="4307726"/>
            <a:ext cx="892847" cy="796981"/>
          </a:xfrm>
          <a:prstGeom prst="rect">
            <a:avLst/>
          </a:prstGeom>
        </p:spPr>
      </p:pic>
      <p:sp>
        <p:nvSpPr>
          <p:cNvPr id="19" name="Cross 18">
            <a:extLst>
              <a:ext uri="{FF2B5EF4-FFF2-40B4-BE49-F238E27FC236}">
                <a16:creationId xmlns:a16="http://schemas.microsoft.com/office/drawing/2014/main" id="{9C1E2634-6834-495B-8DF4-79F558BE1DD0}"/>
              </a:ext>
            </a:extLst>
          </p:cNvPr>
          <p:cNvSpPr/>
          <p:nvPr/>
        </p:nvSpPr>
        <p:spPr>
          <a:xfrm>
            <a:off x="7236844" y="4204872"/>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1" name="Picture 20">
            <a:extLst>
              <a:ext uri="{FF2B5EF4-FFF2-40B4-BE49-F238E27FC236}">
                <a16:creationId xmlns:a16="http://schemas.microsoft.com/office/drawing/2014/main" id="{56D1C902-598C-4044-8DEA-7544AE3ABF6F}"/>
              </a:ext>
            </a:extLst>
          </p:cNvPr>
          <p:cNvPicPr>
            <a:picLocks noChangeAspect="1"/>
          </p:cNvPicPr>
          <p:nvPr/>
        </p:nvPicPr>
        <p:blipFill>
          <a:blip r:embed="rId9"/>
          <a:stretch>
            <a:fillRect/>
          </a:stretch>
        </p:blipFill>
        <p:spPr>
          <a:xfrm>
            <a:off x="8068267" y="4145791"/>
            <a:ext cx="1118618" cy="1118618"/>
          </a:xfrm>
          <a:prstGeom prst="rect">
            <a:avLst/>
          </a:prstGeom>
        </p:spPr>
      </p:pic>
      <p:pic>
        <p:nvPicPr>
          <p:cNvPr id="23" name="Picture 22">
            <a:extLst>
              <a:ext uri="{FF2B5EF4-FFF2-40B4-BE49-F238E27FC236}">
                <a16:creationId xmlns:a16="http://schemas.microsoft.com/office/drawing/2014/main" id="{A909E17D-4D81-48EA-99C7-8982D2F07E3F}"/>
              </a:ext>
            </a:extLst>
          </p:cNvPr>
          <p:cNvPicPr>
            <a:picLocks noChangeAspect="1"/>
          </p:cNvPicPr>
          <p:nvPr/>
        </p:nvPicPr>
        <p:blipFill>
          <a:blip r:embed="rId10"/>
          <a:stretch>
            <a:fillRect/>
          </a:stretch>
        </p:blipFill>
        <p:spPr>
          <a:xfrm>
            <a:off x="9643450" y="3921413"/>
            <a:ext cx="2349588" cy="1415415"/>
          </a:xfrm>
          <a:prstGeom prst="rect">
            <a:avLst/>
          </a:prstGeom>
        </p:spPr>
      </p:pic>
      <p:sp>
        <p:nvSpPr>
          <p:cNvPr id="24" name="Cross 23">
            <a:extLst>
              <a:ext uri="{FF2B5EF4-FFF2-40B4-BE49-F238E27FC236}">
                <a16:creationId xmlns:a16="http://schemas.microsoft.com/office/drawing/2014/main" id="{6365B1CB-56C2-4F21-8528-63F06EE955D9}"/>
              </a:ext>
            </a:extLst>
          </p:cNvPr>
          <p:cNvSpPr/>
          <p:nvPr/>
        </p:nvSpPr>
        <p:spPr>
          <a:xfrm>
            <a:off x="9047777" y="4234299"/>
            <a:ext cx="790957" cy="789644"/>
          </a:xfrm>
          <a:prstGeom prst="plus">
            <a:avLst>
              <a:gd name="adj" fmla="val 44845"/>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329541569"/>
      </p:ext>
    </p:extLst>
  </p:cSld>
  <p:clrMapOvr>
    <a:masterClrMapping/>
  </p:clrMapOvr>
  <mc:AlternateContent xmlns:mc="http://schemas.openxmlformats.org/markup-compatibility/2006" xmlns:p14="http://schemas.microsoft.com/office/powerpoint/2010/main">
    <mc:Choice Requires="p14">
      <p:transition spd="med" p14:dur="700" advTm="19195">
        <p:fade/>
      </p:transition>
    </mc:Choice>
    <mc:Fallback xmlns="">
      <p:transition spd="med" advTm="191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par>
                          <p:cTn id="7" fill="hold">
                            <p:stCondLst>
                              <p:cond delay="0"/>
                            </p:stCondLst>
                            <p:childTnLst>
                              <p:par>
                                <p:cTn id="8" presetID="10" presetClass="entr" presetSubtype="0" fill="hold" grpId="0" nodeType="after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12"/>
                </p:tgtEl>
              </p:cMediaNode>
            </p:audio>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39FBBB0-5471-4DB6-924B-A7F7B051A7E2}"/>
              </a:ext>
            </a:extLst>
          </p:cNvPr>
          <p:cNvPicPr>
            <a:picLocks noChangeAspect="1"/>
          </p:cNvPicPr>
          <p:nvPr/>
        </p:nvPicPr>
        <p:blipFill rotWithShape="1">
          <a:blip r:embed="rId5"/>
          <a:srcRect r="53821" b="60184"/>
          <a:stretch/>
        </p:blipFill>
        <p:spPr>
          <a:xfrm>
            <a:off x="270439" y="195492"/>
            <a:ext cx="11018212" cy="5789098"/>
          </a:xfrm>
          <a:prstGeom prst="rect">
            <a:avLst/>
          </a:prstGeom>
        </p:spPr>
      </p:pic>
      <p:grpSp>
        <p:nvGrpSpPr>
          <p:cNvPr id="14" name="Group 13">
            <a:extLst>
              <a:ext uri="{FF2B5EF4-FFF2-40B4-BE49-F238E27FC236}">
                <a16:creationId xmlns:a16="http://schemas.microsoft.com/office/drawing/2014/main" id="{A753DA38-6A65-440D-8ADB-946568A4DE0B}"/>
              </a:ext>
            </a:extLst>
          </p:cNvPr>
          <p:cNvGrpSpPr/>
          <p:nvPr/>
        </p:nvGrpSpPr>
        <p:grpSpPr>
          <a:xfrm>
            <a:off x="3890930" y="769357"/>
            <a:ext cx="6835928" cy="3272697"/>
            <a:chOff x="6394493" y="-2364828"/>
            <a:chExt cx="6835928" cy="3272697"/>
          </a:xfrm>
        </p:grpSpPr>
        <p:sp>
          <p:nvSpPr>
            <p:cNvPr id="7" name="Oval 6">
              <a:extLst>
                <a:ext uri="{FF2B5EF4-FFF2-40B4-BE49-F238E27FC236}">
                  <a16:creationId xmlns:a16="http://schemas.microsoft.com/office/drawing/2014/main" id="{F624CACA-6521-4AF0-81B9-4228198CF136}"/>
                </a:ext>
              </a:extLst>
            </p:cNvPr>
            <p:cNvSpPr/>
            <p:nvPr/>
          </p:nvSpPr>
          <p:spPr>
            <a:xfrm>
              <a:off x="6394493" y="-2364828"/>
              <a:ext cx="4890727" cy="2635995"/>
            </a:xfrm>
            <a:prstGeom prst="ellipse">
              <a:avLst/>
            </a:prstGeom>
            <a:noFill/>
            <a:ln w="38100">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Straight Arrow Connector 8">
              <a:extLst>
                <a:ext uri="{FF2B5EF4-FFF2-40B4-BE49-F238E27FC236}">
                  <a16:creationId xmlns:a16="http://schemas.microsoft.com/office/drawing/2014/main" id="{79B746C9-4D21-4CE8-B540-89ECA01DA358}"/>
                </a:ext>
              </a:extLst>
            </p:cNvPr>
            <p:cNvCxnSpPr>
              <a:cxnSpLocks/>
              <a:stCxn id="7" idx="4"/>
            </p:cNvCxnSpPr>
            <p:nvPr/>
          </p:nvCxnSpPr>
          <p:spPr>
            <a:xfrm flipH="1">
              <a:off x="7399020" y="271167"/>
              <a:ext cx="1440837" cy="220717"/>
            </a:xfrm>
            <a:prstGeom prst="straightConnector1">
              <a:avLst/>
            </a:prstGeom>
            <a:ln w="38100">
              <a:solidFill>
                <a:srgbClr val="FFFF00"/>
              </a:solidFill>
              <a:tailEnd type="stealth" w="lg" len="med"/>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DDDB26C2-D3FB-4323-AD31-1737EB343DA8}"/>
                </a:ext>
              </a:extLst>
            </p:cNvPr>
            <p:cNvSpPr txBox="1"/>
            <p:nvPr/>
          </p:nvSpPr>
          <p:spPr>
            <a:xfrm>
              <a:off x="6673805" y="538537"/>
              <a:ext cx="6556616" cy="369332"/>
            </a:xfrm>
            <a:prstGeom prst="rect">
              <a:avLst/>
            </a:prstGeom>
            <a:noFill/>
          </p:spPr>
          <p:txBody>
            <a:bodyPr wrap="square" rtlCol="0">
              <a:spAutoFit/>
            </a:bodyPr>
            <a:lstStyle/>
            <a:p>
              <a:r>
                <a:rPr lang="en-US" dirty="0">
                  <a:solidFill>
                    <a:srgbClr val="FFFF00"/>
                  </a:solidFill>
                </a:rPr>
                <a:t>prepare configuration file </a:t>
              </a:r>
              <a:r>
                <a:rPr lang="en-US" dirty="0" err="1">
                  <a:solidFill>
                    <a:srgbClr val="FFFF00"/>
                  </a:solidFill>
                </a:rPr>
                <a:t>src</a:t>
              </a:r>
              <a:r>
                <a:rPr lang="en-US" dirty="0">
                  <a:solidFill>
                    <a:srgbClr val="FFFF00"/>
                  </a:solidFill>
                </a:rPr>
                <a:t>/</a:t>
              </a:r>
              <a:r>
                <a:rPr lang="en-US" dirty="0" err="1">
                  <a:solidFill>
                    <a:srgbClr val="FFFF00"/>
                  </a:solidFill>
                </a:rPr>
                <a:t>ClusterBootstrap</a:t>
              </a:r>
              <a:r>
                <a:rPr lang="en-US" dirty="0">
                  <a:solidFill>
                    <a:srgbClr val="FFFF00"/>
                  </a:solidFill>
                </a:rPr>
                <a:t>/</a:t>
              </a:r>
              <a:r>
                <a:rPr lang="en-US" dirty="0" err="1">
                  <a:solidFill>
                    <a:srgbClr val="FFFF00"/>
                  </a:solidFill>
                </a:rPr>
                <a:t>config.yaml</a:t>
              </a:r>
              <a:endParaRPr lang="en-US" dirty="0">
                <a:solidFill>
                  <a:srgbClr val="FFFF00"/>
                </a:solidFill>
              </a:endParaRPr>
            </a:p>
          </p:txBody>
        </p:sp>
      </p:grpSp>
      <p:pic>
        <p:nvPicPr>
          <p:cNvPr id="2" name="Audio 1">
            <a:hlinkClick r:id="" action="ppaction://media"/>
            <a:extLst>
              <a:ext uri="{FF2B5EF4-FFF2-40B4-BE49-F238E27FC236}">
                <a16:creationId xmlns:a16="http://schemas.microsoft.com/office/drawing/2014/main" id="{184E7D91-41C4-4376-B1CD-DEE024E399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76019738"/>
      </p:ext>
    </p:extLst>
  </p:cSld>
  <p:clrMapOvr>
    <a:masterClrMapping/>
  </p:clrMapOvr>
  <mc:AlternateContent xmlns:mc="http://schemas.openxmlformats.org/markup-compatibility/2006" xmlns:p14="http://schemas.microsoft.com/office/powerpoint/2010/main">
    <mc:Choice Requires="p14">
      <p:transition spd="med" p14:dur="700" advClick="0" advTm="4474">
        <p:fade/>
      </p:transition>
    </mc:Choice>
    <mc:Fallback xmlns="">
      <p:transition spd="med" advClick="0" advTm="447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udio 3">
            <a:hlinkClick r:id="" action="ppaction://media"/>
            <a:extLst>
              <a:ext uri="{FF2B5EF4-FFF2-40B4-BE49-F238E27FC236}">
                <a16:creationId xmlns:a16="http://schemas.microsoft.com/office/drawing/2014/main" id="{0FA8ACCB-9722-4679-AB73-43F1151E69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2" name="Picture 1">
            <a:extLst>
              <a:ext uri="{FF2B5EF4-FFF2-40B4-BE49-F238E27FC236}">
                <a16:creationId xmlns:a16="http://schemas.microsoft.com/office/drawing/2014/main" id="{74E4071F-2A5C-45A6-860E-3557129FB109}"/>
              </a:ext>
            </a:extLst>
          </p:cNvPr>
          <p:cNvPicPr>
            <a:picLocks noChangeAspect="1"/>
          </p:cNvPicPr>
          <p:nvPr/>
        </p:nvPicPr>
        <p:blipFill rotWithShape="1">
          <a:blip r:embed="rId6"/>
          <a:srcRect l="22966" t="19694" r="34099"/>
          <a:stretch/>
        </p:blipFill>
        <p:spPr>
          <a:xfrm>
            <a:off x="343949" y="276837"/>
            <a:ext cx="4832059" cy="5507372"/>
          </a:xfrm>
          <a:prstGeom prst="rect">
            <a:avLst/>
          </a:prstGeom>
        </p:spPr>
      </p:pic>
      <p:pic>
        <p:nvPicPr>
          <p:cNvPr id="7" name="Picture 6">
            <a:extLst>
              <a:ext uri="{FF2B5EF4-FFF2-40B4-BE49-F238E27FC236}">
                <a16:creationId xmlns:a16="http://schemas.microsoft.com/office/drawing/2014/main" id="{EE8C50F4-CFBB-44D4-B8ED-87630718F09A}"/>
              </a:ext>
            </a:extLst>
          </p:cNvPr>
          <p:cNvPicPr>
            <a:picLocks noChangeAspect="1"/>
          </p:cNvPicPr>
          <p:nvPr/>
        </p:nvPicPr>
        <p:blipFill rotWithShape="1">
          <a:blip r:embed="rId7"/>
          <a:srcRect l="21774" t="18838" r="35589"/>
          <a:stretch/>
        </p:blipFill>
        <p:spPr>
          <a:xfrm>
            <a:off x="6711193" y="276837"/>
            <a:ext cx="4798503" cy="5566095"/>
          </a:xfrm>
          <a:prstGeom prst="rect">
            <a:avLst/>
          </a:prstGeom>
        </p:spPr>
      </p:pic>
      <p:sp>
        <p:nvSpPr>
          <p:cNvPr id="10" name="TextBox 9">
            <a:extLst>
              <a:ext uri="{FF2B5EF4-FFF2-40B4-BE49-F238E27FC236}">
                <a16:creationId xmlns:a16="http://schemas.microsoft.com/office/drawing/2014/main" id="{912D4A83-F7E1-493C-BDD8-AC7256D893FA}"/>
              </a:ext>
            </a:extLst>
          </p:cNvPr>
          <p:cNvSpPr txBox="1"/>
          <p:nvPr/>
        </p:nvSpPr>
        <p:spPr>
          <a:xfrm>
            <a:off x="529420" y="6336268"/>
            <a:ext cx="10900580" cy="369332"/>
          </a:xfrm>
          <a:prstGeom prst="rect">
            <a:avLst/>
          </a:prstGeom>
          <a:noFill/>
        </p:spPr>
        <p:txBody>
          <a:bodyPr wrap="square" rtlCol="0">
            <a:spAutoFit/>
          </a:bodyPr>
          <a:lstStyle/>
          <a:p>
            <a:r>
              <a:rPr lang="en-US" dirty="0">
                <a:solidFill>
                  <a:srgbClr val="FF0000"/>
                </a:solidFill>
              </a:rPr>
              <a:t>Authentication for Microsoft </a:t>
            </a:r>
            <a:r>
              <a:rPr lang="en-US" dirty="0" err="1">
                <a:solidFill>
                  <a:srgbClr val="FF0000"/>
                </a:solidFill>
              </a:rPr>
              <a:t>corp</a:t>
            </a:r>
            <a:r>
              <a:rPr lang="en-US" dirty="0">
                <a:solidFill>
                  <a:srgbClr val="FF0000"/>
                </a:solidFill>
              </a:rPr>
              <a:t> users have been pre-configured, please contact authors for information.  </a:t>
            </a:r>
          </a:p>
        </p:txBody>
      </p:sp>
    </p:spTree>
    <p:extLst>
      <p:ext uri="{BB962C8B-B14F-4D97-AF65-F5344CB8AC3E}">
        <p14:creationId xmlns:p14="http://schemas.microsoft.com/office/powerpoint/2010/main" val="661993359"/>
      </p:ext>
    </p:extLst>
  </p:cSld>
  <p:clrMapOvr>
    <a:masterClrMapping/>
  </p:clrMapOvr>
  <mc:AlternateContent xmlns:mc="http://schemas.openxmlformats.org/markup-compatibility/2006" xmlns:p14="http://schemas.microsoft.com/office/powerpoint/2010/main">
    <mc:Choice Requires="p14">
      <p:transition spd="med" p14:dur="700" advClick="0" advTm="4946">
        <p:fade/>
      </p:transition>
    </mc:Choice>
    <mc:Fallback xmlns="">
      <p:transition spd="med" advClick="0" advTm="494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udio 2">
            <a:hlinkClick r:id="" action="ppaction://media"/>
            <a:extLst>
              <a:ext uri="{FF2B5EF4-FFF2-40B4-BE49-F238E27FC236}">
                <a16:creationId xmlns:a16="http://schemas.microsoft.com/office/drawing/2014/main" id="{AD58A201-D230-4AD4-A2DE-FCBBD116C6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2" name="Picture 1">
            <a:extLst>
              <a:ext uri="{FF2B5EF4-FFF2-40B4-BE49-F238E27FC236}">
                <a16:creationId xmlns:a16="http://schemas.microsoft.com/office/drawing/2014/main" id="{71227761-1E34-4B7D-9C9F-FBAAFE0FD2C4}"/>
              </a:ext>
            </a:extLst>
          </p:cNvPr>
          <p:cNvPicPr>
            <a:picLocks noChangeAspect="1"/>
          </p:cNvPicPr>
          <p:nvPr/>
        </p:nvPicPr>
        <p:blipFill rotWithShape="1">
          <a:blip r:embed="rId6"/>
          <a:srcRect l="31752" t="22897" r="29641" b="-8506"/>
          <a:stretch/>
        </p:blipFill>
        <p:spPr>
          <a:xfrm>
            <a:off x="233327" y="224921"/>
            <a:ext cx="4344979" cy="5871079"/>
          </a:xfrm>
          <a:prstGeom prst="rect">
            <a:avLst/>
          </a:prstGeom>
        </p:spPr>
      </p:pic>
      <p:grpSp>
        <p:nvGrpSpPr>
          <p:cNvPr id="9" name="Group 8">
            <a:extLst>
              <a:ext uri="{FF2B5EF4-FFF2-40B4-BE49-F238E27FC236}">
                <a16:creationId xmlns:a16="http://schemas.microsoft.com/office/drawing/2014/main" id="{821C0033-7B59-49DA-A463-3A39FF547D16}"/>
              </a:ext>
            </a:extLst>
          </p:cNvPr>
          <p:cNvGrpSpPr/>
          <p:nvPr/>
        </p:nvGrpSpPr>
        <p:grpSpPr>
          <a:xfrm>
            <a:off x="359455" y="279982"/>
            <a:ext cx="10990667" cy="2031325"/>
            <a:chOff x="2863018" y="-2854203"/>
            <a:chExt cx="10990667" cy="2031325"/>
          </a:xfrm>
        </p:grpSpPr>
        <p:sp>
          <p:nvSpPr>
            <p:cNvPr id="10" name="Oval 9">
              <a:extLst>
                <a:ext uri="{FF2B5EF4-FFF2-40B4-BE49-F238E27FC236}">
                  <a16:creationId xmlns:a16="http://schemas.microsoft.com/office/drawing/2014/main" id="{891B7B88-E7BF-42C5-8E9F-EFBB52EB31C0}"/>
                </a:ext>
              </a:extLst>
            </p:cNvPr>
            <p:cNvSpPr/>
            <p:nvPr/>
          </p:nvSpPr>
          <p:spPr>
            <a:xfrm>
              <a:off x="2863018" y="-2781036"/>
              <a:ext cx="4275608" cy="756743"/>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F815D4FE-9F7C-48A8-A416-44EB5FD2262F}"/>
                </a:ext>
              </a:extLst>
            </p:cNvPr>
            <p:cNvCxnSpPr>
              <a:cxnSpLocks/>
              <a:stCxn id="10" idx="4"/>
              <a:endCxn id="12" idx="1"/>
            </p:cNvCxnSpPr>
            <p:nvPr/>
          </p:nvCxnSpPr>
          <p:spPr>
            <a:xfrm>
              <a:off x="5000822" y="-2024293"/>
              <a:ext cx="2296247" cy="185753"/>
            </a:xfrm>
            <a:prstGeom prst="straightConnector1">
              <a:avLst/>
            </a:prstGeom>
            <a:ln w="38100">
              <a:solidFill>
                <a:srgbClr val="FF0000"/>
              </a:solidFill>
              <a:tailEnd type="stealth"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483D9DF-F0FA-4666-8377-9C639BE2F000}"/>
                </a:ext>
              </a:extLst>
            </p:cNvPr>
            <p:cNvSpPr txBox="1"/>
            <p:nvPr/>
          </p:nvSpPr>
          <p:spPr>
            <a:xfrm>
              <a:off x="7297069" y="-2854203"/>
              <a:ext cx="6556616" cy="2031325"/>
            </a:xfrm>
            <a:prstGeom prst="rect">
              <a:avLst/>
            </a:prstGeom>
            <a:noFill/>
          </p:spPr>
          <p:txBody>
            <a:bodyPr wrap="square" rtlCol="0">
              <a:spAutoFit/>
            </a:bodyPr>
            <a:lstStyle/>
            <a:p>
              <a:r>
                <a:rPr lang="en-US" dirty="0">
                  <a:solidFill>
                    <a:srgbClr val="FF0000"/>
                  </a:solidFill>
                </a:rPr>
                <a:t>Deploy Ubuntu Cluster</a:t>
              </a:r>
            </a:p>
            <a:p>
              <a:pPr marL="285750" indent="-285750">
                <a:buFont typeface="Arial" panose="020B0604020202020204" pitchFamily="34" charset="0"/>
                <a:buChar char="•"/>
              </a:pPr>
              <a:r>
                <a:rPr lang="en-US" dirty="0">
                  <a:solidFill>
                    <a:srgbClr val="FF0000"/>
                  </a:solidFill>
                </a:rPr>
                <a:t>Build Ubuntu PXE docker image</a:t>
              </a:r>
            </a:p>
            <a:p>
              <a:pPr marL="285750" indent="-285750">
                <a:buFont typeface="Arial" panose="020B0604020202020204" pitchFamily="34" charset="0"/>
                <a:buChar char="•"/>
              </a:pPr>
              <a:r>
                <a:rPr lang="en-US" dirty="0">
                  <a:solidFill>
                    <a:srgbClr val="FF0000"/>
                  </a:solidFill>
                </a:rPr>
                <a:t>Put machines in a VLAN, run PXE docker, update DHCP server to point to the PXE docker</a:t>
              </a:r>
            </a:p>
            <a:p>
              <a:pPr marL="285750" indent="-285750">
                <a:buFont typeface="Arial" panose="020B0604020202020204" pitchFamily="34" charset="0"/>
                <a:buChar char="•"/>
              </a:pPr>
              <a:r>
                <a:rPr lang="en-US" dirty="0">
                  <a:solidFill>
                    <a:srgbClr val="FF0000"/>
                  </a:solidFill>
                </a:rPr>
                <a:t>Use </a:t>
              </a:r>
              <a:r>
                <a:rPr lang="en-US" dirty="0" err="1">
                  <a:solidFill>
                    <a:srgbClr val="FF0000"/>
                  </a:solidFill>
                </a:rPr>
                <a:t>iLO</a:t>
              </a:r>
              <a:r>
                <a:rPr lang="en-US" dirty="0">
                  <a:solidFill>
                    <a:srgbClr val="FF0000"/>
                  </a:solidFill>
                </a:rPr>
                <a:t>, choose option to fully automatic install Ubuntu 16.04</a:t>
              </a:r>
            </a:p>
            <a:p>
              <a:pPr marL="285750" indent="-285750">
                <a:buFont typeface="Arial" panose="020B0604020202020204" pitchFamily="34" charset="0"/>
                <a:buChar char="•"/>
              </a:pPr>
              <a:endParaRPr lang="en-US" dirty="0">
                <a:solidFill>
                  <a:srgbClr val="FF0000"/>
                </a:solidFill>
              </a:endParaRPr>
            </a:p>
          </p:txBody>
        </p:sp>
      </p:grpSp>
      <p:pic>
        <p:nvPicPr>
          <p:cNvPr id="19" name="Picture 18">
            <a:extLst>
              <a:ext uri="{FF2B5EF4-FFF2-40B4-BE49-F238E27FC236}">
                <a16:creationId xmlns:a16="http://schemas.microsoft.com/office/drawing/2014/main" id="{0B1CBFBE-8BDA-4E3D-83A5-B4C3BC6FA42E}"/>
              </a:ext>
            </a:extLst>
          </p:cNvPr>
          <p:cNvPicPr>
            <a:picLocks noChangeAspect="1"/>
          </p:cNvPicPr>
          <p:nvPr/>
        </p:nvPicPr>
        <p:blipFill>
          <a:blip r:embed="rId7"/>
          <a:stretch>
            <a:fillRect/>
          </a:stretch>
        </p:blipFill>
        <p:spPr>
          <a:xfrm>
            <a:off x="4895158" y="2099966"/>
            <a:ext cx="3498404" cy="2639381"/>
          </a:xfrm>
          <a:prstGeom prst="rect">
            <a:avLst/>
          </a:prstGeom>
        </p:spPr>
      </p:pic>
    </p:spTree>
    <p:extLst>
      <p:ext uri="{BB962C8B-B14F-4D97-AF65-F5344CB8AC3E}">
        <p14:creationId xmlns:p14="http://schemas.microsoft.com/office/powerpoint/2010/main" val="3186832633"/>
      </p:ext>
    </p:extLst>
  </p:cSld>
  <p:clrMapOvr>
    <a:masterClrMapping/>
  </p:clrMapOvr>
  <mc:AlternateContent xmlns:mc="http://schemas.openxmlformats.org/markup-compatibility/2006" xmlns:p14="http://schemas.microsoft.com/office/powerpoint/2010/main">
    <mc:Choice Requires="p14">
      <p:transition spd="med" p14:dur="700" advClick="0" advTm="4150">
        <p:fade/>
      </p:transition>
    </mc:Choice>
    <mc:Fallback xmlns="">
      <p:transition spd="med" advClick="0" advTm="41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1"/>
                            </p:stCondLst>
                            <p:childTnLst>
                              <p:par>
                                <p:cTn id="8" presetID="10"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udio 2">
            <a:hlinkClick r:id="" action="ppaction://media"/>
            <a:extLst>
              <a:ext uri="{FF2B5EF4-FFF2-40B4-BE49-F238E27FC236}">
                <a16:creationId xmlns:a16="http://schemas.microsoft.com/office/drawing/2014/main" id="{AD58A201-D230-4AD4-A2DE-FCBBD116C6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pic>
        <p:nvPicPr>
          <p:cNvPr id="2" name="Picture 1">
            <a:extLst>
              <a:ext uri="{FF2B5EF4-FFF2-40B4-BE49-F238E27FC236}">
                <a16:creationId xmlns:a16="http://schemas.microsoft.com/office/drawing/2014/main" id="{71227761-1E34-4B7D-9C9F-FBAAFE0FD2C4}"/>
              </a:ext>
            </a:extLst>
          </p:cNvPr>
          <p:cNvPicPr>
            <a:picLocks noChangeAspect="1"/>
          </p:cNvPicPr>
          <p:nvPr/>
        </p:nvPicPr>
        <p:blipFill rotWithShape="1">
          <a:blip r:embed="rId6"/>
          <a:srcRect l="31752" t="22897" r="29641" b="-8506"/>
          <a:stretch/>
        </p:blipFill>
        <p:spPr>
          <a:xfrm>
            <a:off x="233327" y="224921"/>
            <a:ext cx="4344979" cy="5871079"/>
          </a:xfrm>
          <a:prstGeom prst="rect">
            <a:avLst/>
          </a:prstGeom>
        </p:spPr>
      </p:pic>
      <p:grpSp>
        <p:nvGrpSpPr>
          <p:cNvPr id="9" name="Group 8">
            <a:extLst>
              <a:ext uri="{FF2B5EF4-FFF2-40B4-BE49-F238E27FC236}">
                <a16:creationId xmlns:a16="http://schemas.microsoft.com/office/drawing/2014/main" id="{821C0033-7B59-49DA-A463-3A39FF547D16}"/>
              </a:ext>
            </a:extLst>
          </p:cNvPr>
          <p:cNvGrpSpPr/>
          <p:nvPr/>
        </p:nvGrpSpPr>
        <p:grpSpPr>
          <a:xfrm>
            <a:off x="233327" y="279982"/>
            <a:ext cx="11116795" cy="4701921"/>
            <a:chOff x="2736890" y="-2854203"/>
            <a:chExt cx="11116795" cy="4701921"/>
          </a:xfrm>
        </p:grpSpPr>
        <p:sp>
          <p:nvSpPr>
            <p:cNvPr id="10" name="Oval 9">
              <a:extLst>
                <a:ext uri="{FF2B5EF4-FFF2-40B4-BE49-F238E27FC236}">
                  <a16:creationId xmlns:a16="http://schemas.microsoft.com/office/drawing/2014/main" id="{891B7B88-E7BF-42C5-8E9F-EFBB52EB31C0}"/>
                </a:ext>
              </a:extLst>
            </p:cNvPr>
            <p:cNvSpPr/>
            <p:nvPr/>
          </p:nvSpPr>
          <p:spPr>
            <a:xfrm>
              <a:off x="2736890" y="220718"/>
              <a:ext cx="4275608" cy="1627000"/>
            </a:xfrm>
            <a:prstGeom prst="ellipse">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Arrow Connector 10">
              <a:extLst>
                <a:ext uri="{FF2B5EF4-FFF2-40B4-BE49-F238E27FC236}">
                  <a16:creationId xmlns:a16="http://schemas.microsoft.com/office/drawing/2014/main" id="{F815D4FE-9F7C-48A8-A416-44EB5FD2262F}"/>
                </a:ext>
              </a:extLst>
            </p:cNvPr>
            <p:cNvCxnSpPr>
              <a:cxnSpLocks/>
              <a:stCxn id="10" idx="6"/>
              <a:endCxn id="12" idx="1"/>
            </p:cNvCxnSpPr>
            <p:nvPr/>
          </p:nvCxnSpPr>
          <p:spPr>
            <a:xfrm flipV="1">
              <a:off x="7012498" y="-1423042"/>
              <a:ext cx="284571" cy="2457260"/>
            </a:xfrm>
            <a:prstGeom prst="straightConnector1">
              <a:avLst/>
            </a:prstGeom>
            <a:ln w="38100">
              <a:solidFill>
                <a:srgbClr val="FF0000"/>
              </a:solidFill>
              <a:tailEnd type="stealth" w="lg" len="med"/>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483D9DF-F0FA-4666-8377-9C639BE2F000}"/>
                </a:ext>
              </a:extLst>
            </p:cNvPr>
            <p:cNvSpPr txBox="1"/>
            <p:nvPr/>
          </p:nvSpPr>
          <p:spPr>
            <a:xfrm>
              <a:off x="7297069" y="-2854203"/>
              <a:ext cx="6556616" cy="2862322"/>
            </a:xfrm>
            <a:prstGeom prst="rect">
              <a:avLst/>
            </a:prstGeom>
            <a:noFill/>
          </p:spPr>
          <p:txBody>
            <a:bodyPr wrap="square" rtlCol="0">
              <a:spAutoFit/>
            </a:bodyPr>
            <a:lstStyle/>
            <a:p>
              <a:r>
                <a:rPr lang="en-US" dirty="0">
                  <a:solidFill>
                    <a:srgbClr val="FF0000"/>
                  </a:solidFill>
                </a:rPr>
                <a:t>Run rest of the scripts to setup DL Workspace</a:t>
              </a:r>
            </a:p>
            <a:p>
              <a:pPr marL="285750" indent="-285750">
                <a:buFont typeface="Arial" panose="020B0604020202020204" pitchFamily="34" charset="0"/>
                <a:buChar char="•"/>
              </a:pPr>
              <a:r>
                <a:rPr lang="en-US" dirty="0">
                  <a:solidFill>
                    <a:srgbClr val="FF0000"/>
                  </a:solidFill>
                </a:rPr>
                <a:t>Installing required software package &amp; GPU driver</a:t>
              </a:r>
            </a:p>
            <a:p>
              <a:pPr marL="285750" indent="-285750">
                <a:buFont typeface="Arial" panose="020B0604020202020204" pitchFamily="34" charset="0"/>
                <a:buChar char="•"/>
              </a:pPr>
              <a:r>
                <a:rPr lang="en-US" dirty="0">
                  <a:solidFill>
                    <a:srgbClr val="FF0000"/>
                  </a:solidFill>
                </a:rPr>
                <a:t>Configure shared file system (NFS, </a:t>
              </a:r>
              <a:r>
                <a:rPr lang="en-US" dirty="0" err="1">
                  <a:solidFill>
                    <a:srgbClr val="FF0000"/>
                  </a:solidFill>
                </a:rPr>
                <a:t>glusterfs</a:t>
              </a:r>
              <a:r>
                <a:rPr lang="en-US" dirty="0">
                  <a:solidFill>
                    <a:srgbClr val="FF0000"/>
                  </a:solidFill>
                </a:rPr>
                <a:t>, HDFS)</a:t>
              </a:r>
            </a:p>
            <a:p>
              <a:pPr marL="285750" indent="-285750">
                <a:buFont typeface="Arial" panose="020B0604020202020204" pitchFamily="34" charset="0"/>
                <a:buChar char="•"/>
              </a:pPr>
              <a:r>
                <a:rPr lang="en-US" dirty="0">
                  <a:solidFill>
                    <a:srgbClr val="FF0000"/>
                  </a:solidFill>
                </a:rPr>
                <a:t>Configure HDFS/Yarn </a:t>
              </a:r>
            </a:p>
            <a:p>
              <a:pPr marL="285750" indent="-285750">
                <a:buFont typeface="Arial" panose="020B0604020202020204" pitchFamily="34" charset="0"/>
                <a:buChar char="•"/>
              </a:pPr>
              <a:r>
                <a:rPr lang="en-US" dirty="0">
                  <a:solidFill>
                    <a:srgbClr val="FF0000"/>
                  </a:solidFill>
                </a:rPr>
                <a:t>Build and launch DL Workspace runtime</a:t>
              </a:r>
            </a:p>
            <a:p>
              <a:pPr marL="285750" indent="-285750">
                <a:buFont typeface="Arial" panose="020B0604020202020204" pitchFamily="34" charset="0"/>
                <a:buChar char="•"/>
              </a:pPr>
              <a:endParaRPr lang="en-US" dirty="0">
                <a:solidFill>
                  <a:srgbClr val="FF0000"/>
                </a:solidFill>
              </a:endParaRPr>
            </a:p>
            <a:p>
              <a:r>
                <a:rPr lang="en-US" dirty="0">
                  <a:solidFill>
                    <a:srgbClr val="FF0000"/>
                  </a:solidFill>
                </a:rPr>
                <a:t>[Note] Installation of on-perm cluster depends on the configuration of the cluster. If you run into issues, please contact </a:t>
              </a:r>
              <a:r>
                <a:rPr lang="en-US">
                  <a:solidFill>
                    <a:srgbClr val="FF0000"/>
                  </a:solidFill>
                </a:rPr>
                <a:t>the authors. </a:t>
              </a:r>
              <a:endParaRPr lang="en-US" dirty="0">
                <a:solidFill>
                  <a:srgbClr val="FF0000"/>
                </a:solidFill>
              </a:endParaRPr>
            </a:p>
            <a:p>
              <a:pPr marL="285750" indent="-285750">
                <a:buFont typeface="Arial" panose="020B0604020202020204" pitchFamily="34" charset="0"/>
                <a:buChar char="•"/>
              </a:pPr>
              <a:endParaRPr lang="en-US" dirty="0">
                <a:solidFill>
                  <a:srgbClr val="FF0000"/>
                </a:solidFill>
              </a:endParaRPr>
            </a:p>
          </p:txBody>
        </p:sp>
      </p:grpSp>
    </p:spTree>
    <p:extLst>
      <p:ext uri="{BB962C8B-B14F-4D97-AF65-F5344CB8AC3E}">
        <p14:creationId xmlns:p14="http://schemas.microsoft.com/office/powerpoint/2010/main" val="297574865"/>
      </p:ext>
    </p:extLst>
  </p:cSld>
  <p:clrMapOvr>
    <a:masterClrMapping/>
  </p:clrMapOvr>
  <mc:AlternateContent xmlns:mc="http://schemas.openxmlformats.org/markup-compatibility/2006" xmlns:p14="http://schemas.microsoft.com/office/powerpoint/2010/main">
    <mc:Choice Requires="p14">
      <p:transition spd="med" p14:dur="700" advClick="0" advTm="4150">
        <p:fade/>
      </p:transition>
    </mc:Choice>
    <mc:Fallback xmlns="">
      <p:transition spd="med" advClick="0" advTm="415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1"/>
                            </p:stCondLst>
                            <p:childTnLst>
                              <p:par>
                                <p:cTn id="8" presetID="10" presetClass="entr" presetSubtype="0" fill="hold" nodeType="after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1"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0BCE71-1D4E-4948-8FF6-715E7FA99567}"/>
              </a:ext>
            </a:extLst>
          </p:cNvPr>
          <p:cNvPicPr>
            <a:picLocks noChangeAspect="1"/>
          </p:cNvPicPr>
          <p:nvPr/>
        </p:nvPicPr>
        <p:blipFill rotWithShape="1">
          <a:blip r:embed="rId5"/>
          <a:srcRect t="14599"/>
          <a:stretch/>
        </p:blipFill>
        <p:spPr>
          <a:xfrm>
            <a:off x="168636" y="151504"/>
            <a:ext cx="11837703" cy="6160520"/>
          </a:xfrm>
          <a:prstGeom prst="rect">
            <a:avLst/>
          </a:prstGeom>
        </p:spPr>
      </p:pic>
      <p:sp>
        <p:nvSpPr>
          <p:cNvPr id="11" name="TextBox 10">
            <a:extLst>
              <a:ext uri="{FF2B5EF4-FFF2-40B4-BE49-F238E27FC236}">
                <a16:creationId xmlns:a16="http://schemas.microsoft.com/office/drawing/2014/main" id="{DDDB26C2-D3FB-4323-AD31-1737EB343DA8}"/>
              </a:ext>
            </a:extLst>
          </p:cNvPr>
          <p:cNvSpPr txBox="1"/>
          <p:nvPr/>
        </p:nvSpPr>
        <p:spPr>
          <a:xfrm>
            <a:off x="2304052" y="2754710"/>
            <a:ext cx="7566870" cy="523220"/>
          </a:xfrm>
          <a:prstGeom prst="rect">
            <a:avLst/>
          </a:prstGeom>
          <a:noFill/>
        </p:spPr>
        <p:txBody>
          <a:bodyPr wrap="square" rtlCol="0">
            <a:spAutoFit/>
          </a:bodyPr>
          <a:lstStyle/>
          <a:p>
            <a:r>
              <a:rPr lang="en-US" sz="2800" dirty="0">
                <a:solidFill>
                  <a:schemeClr val="bg1"/>
                </a:solidFill>
              </a:rPr>
              <a:t>You should have a fully functional cluster then. </a:t>
            </a:r>
          </a:p>
        </p:txBody>
      </p:sp>
      <p:pic>
        <p:nvPicPr>
          <p:cNvPr id="2" name="Audio 1">
            <a:hlinkClick r:id="" action="ppaction://media"/>
            <a:extLst>
              <a:ext uri="{FF2B5EF4-FFF2-40B4-BE49-F238E27FC236}">
                <a16:creationId xmlns:a16="http://schemas.microsoft.com/office/drawing/2014/main" id="{184E7D91-41C4-4376-B1CD-DEE024E399A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512410387"/>
      </p:ext>
    </p:extLst>
  </p:cSld>
  <p:clrMapOvr>
    <a:masterClrMapping/>
  </p:clrMapOvr>
  <mc:AlternateContent xmlns:mc="http://schemas.openxmlformats.org/markup-compatibility/2006" xmlns:p14="http://schemas.microsoft.com/office/powerpoint/2010/main">
    <mc:Choice Requires="p14">
      <p:transition spd="med" p14:dur="700" advClick="0" advTm="4474">
        <p:fade/>
      </p:transition>
    </mc:Choice>
    <mc:Fallback xmlns="">
      <p:transition spd="med" advClick="0" advTm="4474">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Diamond Grid 16x9">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diamond grid presentation (widescreen).potx" id="{B2221865-AD13-4DF0-B68E-BF08E8CC5659}" vid="{BAA0C488-98B6-4F47-8E1C-5C7CD9605F73}"/>
    </a:ext>
  </a:extLst>
</a:theme>
</file>

<file path=ppt/theme/theme2.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DiamondGrid">
      <a:dk1>
        <a:srgbClr val="2D2E2D"/>
      </a:dk1>
      <a:lt1>
        <a:sysClr val="window" lastClr="FFFFFF"/>
      </a:lt1>
      <a:dk2>
        <a:srgbClr val="000000"/>
      </a:dk2>
      <a:lt2>
        <a:srgbClr val="EAEAEA"/>
      </a:lt2>
      <a:accent1>
        <a:srgbClr val="D15A3E"/>
      </a:accent1>
      <a:accent2>
        <a:srgbClr val="B2B2B2"/>
      </a:accent2>
      <a:accent3>
        <a:srgbClr val="4F91A1"/>
      </a:accent3>
      <a:accent4>
        <a:srgbClr val="F0BA34"/>
      </a:accent4>
      <a:accent5>
        <a:srgbClr val="AEB733"/>
      </a:accent5>
      <a:accent6>
        <a:srgbClr val="926397"/>
      </a:accent6>
      <a:hlink>
        <a:srgbClr val="4F91A1"/>
      </a:hlink>
      <a:folHlink>
        <a:srgbClr val="808080"/>
      </a:folHlink>
    </a:clrScheme>
    <a:fontScheme name="Arial">
      <a:maj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diamond grid presentation (widescreen)</Template>
  <TotalTime>431</TotalTime>
  <Words>518</Words>
  <Application>Microsoft Office PowerPoint</Application>
  <PresentationFormat>Widescreen</PresentationFormat>
  <Paragraphs>48</Paragraphs>
  <Slides>9</Slides>
  <Notes>9</Notes>
  <HiddenSlides>0</HiddenSlides>
  <MMClips>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幼圆</vt:lpstr>
      <vt:lpstr>Arial</vt:lpstr>
      <vt:lpstr>Diamond Grid 16x9</vt:lpstr>
      <vt:lpstr>DL Workspace</vt:lpstr>
      <vt:lpstr>DL Workspace is …</vt:lpstr>
      <vt:lpstr>Installation on-perm</vt:lpstr>
      <vt:lpstr>Prepare Dev Box</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DL Workspace</dc:title>
  <dc:creator>Jin Li (MICROSOFT RESEARCH)</dc:creator>
  <cp:lastModifiedBy>Jin Li (MICROSOFT RESEARCH)</cp:lastModifiedBy>
  <cp:revision>82</cp:revision>
  <dcterms:created xsi:type="dcterms:W3CDTF">2017-09-13T18:34:11Z</dcterms:created>
  <dcterms:modified xsi:type="dcterms:W3CDTF">2017-09-14T02:32:34Z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y fmtid="{D5CDD505-2E9C-101B-9397-08002B2CF9AE}" pid="8" name="MSIP_Label_f42aa342-8706-4288-bd11-ebb85995028c_Enabled">
    <vt:lpwstr>True</vt:lpwstr>
  </property>
  <property fmtid="{D5CDD505-2E9C-101B-9397-08002B2CF9AE}" pid="9" name="MSIP_Label_f42aa342-8706-4288-bd11-ebb85995028c_SiteId">
    <vt:lpwstr>72f988bf-86f1-41af-91ab-2d7cd011db47</vt:lpwstr>
  </property>
  <property fmtid="{D5CDD505-2E9C-101B-9397-08002B2CF9AE}" pid="10" name="MSIP_Label_f42aa342-8706-4288-bd11-ebb85995028c_Ref">
    <vt:lpwstr>https://api.informationprotection.azure.com/api/72f988bf-86f1-41af-91ab-2d7cd011db47</vt:lpwstr>
  </property>
  <property fmtid="{D5CDD505-2E9C-101B-9397-08002B2CF9AE}" pid="11" name="MSIP_Label_f42aa342-8706-4288-bd11-ebb85995028c_Owner">
    <vt:lpwstr>jinl@microsoft.com</vt:lpwstr>
  </property>
  <property fmtid="{D5CDD505-2E9C-101B-9397-08002B2CF9AE}" pid="12" name="MSIP_Label_f42aa342-8706-4288-bd11-ebb85995028c_SetDate">
    <vt:lpwstr>2017-09-13T11:37:19.6917988-07:00</vt:lpwstr>
  </property>
  <property fmtid="{D5CDD505-2E9C-101B-9397-08002B2CF9AE}" pid="13" name="MSIP_Label_f42aa342-8706-4288-bd11-ebb85995028c_Name">
    <vt:lpwstr>General</vt:lpwstr>
  </property>
  <property fmtid="{D5CDD505-2E9C-101B-9397-08002B2CF9AE}" pid="14" name="MSIP_Label_f42aa342-8706-4288-bd11-ebb85995028c_Application">
    <vt:lpwstr>Microsoft Azure Information Protection</vt:lpwstr>
  </property>
  <property fmtid="{D5CDD505-2E9C-101B-9397-08002B2CF9AE}" pid="15" name="MSIP_Label_f42aa342-8706-4288-bd11-ebb85995028c_Extended_MSFT_Method">
    <vt:lpwstr>Automatic</vt:lpwstr>
  </property>
  <property fmtid="{D5CDD505-2E9C-101B-9397-08002B2CF9AE}" pid="16" name="Sensitivity">
    <vt:lpwstr>General</vt:lpwstr>
  </property>
</Properties>
</file>